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 id="2147483691" r:id="rId5"/>
    <p:sldMasterId id="2147483706" r:id="rId6"/>
    <p:sldMasterId id="2147483740" r:id="rId7"/>
    <p:sldMasterId id="2147483749" r:id="rId8"/>
    <p:sldMasterId id="2147483760" r:id="rId9"/>
  </p:sldMasterIdLst>
  <p:notesMasterIdLst>
    <p:notesMasterId r:id="rId22"/>
  </p:notesMasterIdLst>
  <p:handoutMasterIdLst>
    <p:handoutMasterId r:id="rId23"/>
  </p:handoutMasterIdLst>
  <p:sldIdLst>
    <p:sldId id="481" r:id="rId10"/>
    <p:sldId id="271" r:id="rId11"/>
    <p:sldId id="462" r:id="rId12"/>
    <p:sldId id="464" r:id="rId13"/>
    <p:sldId id="477" r:id="rId14"/>
    <p:sldId id="478" r:id="rId15"/>
    <p:sldId id="480" r:id="rId16"/>
    <p:sldId id="468" r:id="rId17"/>
    <p:sldId id="469" r:id="rId18"/>
    <p:sldId id="475" r:id="rId19"/>
    <p:sldId id="483" r:id="rId20"/>
    <p:sldId id="472" r:id="rId21"/>
  </p:sldIdLst>
  <p:sldSz cx="9144000" cy="5715000" type="screen16x10"/>
  <p:notesSz cx="6789738"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9">
          <p15:clr>
            <a:srgbClr val="A4A3A4"/>
          </p15:clr>
        </p15:guide>
        <p15:guide id="2" orient="horz" pos="575">
          <p15:clr>
            <a:srgbClr val="A4A3A4"/>
          </p15:clr>
        </p15:guide>
        <p15:guide id="3" orient="horz" pos="3274">
          <p15:clr>
            <a:srgbClr val="A4A3A4"/>
          </p15:clr>
        </p15:guide>
        <p15:guide id="4" orient="horz" pos="2049">
          <p15:clr>
            <a:srgbClr val="A4A3A4"/>
          </p15:clr>
        </p15:guide>
        <p15:guide id="5" orient="horz" pos="1596">
          <p15:clr>
            <a:srgbClr val="A4A3A4"/>
          </p15:clr>
        </p15:guide>
        <p15:guide id="6" orient="horz" pos="1936">
          <p15:clr>
            <a:srgbClr val="A4A3A4"/>
          </p15:clr>
        </p15:guide>
        <p15:guide id="7" orient="horz" pos="2299">
          <p15:clr>
            <a:srgbClr val="A4A3A4"/>
          </p15:clr>
        </p15:guide>
        <p15:guide id="8" pos="113">
          <p15:clr>
            <a:srgbClr val="A4A3A4"/>
          </p15:clr>
        </p15:guide>
        <p15:guide id="9" pos="5602">
          <p15:clr>
            <a:srgbClr val="A4A3A4"/>
          </p15:clr>
        </p15:guide>
        <p15:guide id="10" pos="204">
          <p15:clr>
            <a:srgbClr val="A4A3A4"/>
          </p15:clr>
        </p15:guide>
        <p15:guide id="11" pos="2835">
          <p15:clr>
            <a:srgbClr val="A4A3A4"/>
          </p15:clr>
        </p15:guide>
        <p15:guide id="12" pos="2925">
          <p15:clr>
            <a:srgbClr val="A4A3A4"/>
          </p15:clr>
        </p15:guide>
        <p15:guide id="13" pos="5556">
          <p15:clr>
            <a:srgbClr val="A4A3A4"/>
          </p15:clr>
        </p15:guide>
        <p15:guide id="14" pos="2880">
          <p15:clr>
            <a:srgbClr val="A4A3A4"/>
          </p15:clr>
        </p15:guide>
        <p15:guide id="15" pos="1882">
          <p15:clr>
            <a:srgbClr val="A4A3A4"/>
          </p15:clr>
        </p15:guide>
        <p15:guide id="16" pos="1814">
          <p15:clr>
            <a:srgbClr val="A4A3A4"/>
          </p15:clr>
        </p15:guide>
        <p15:guide id="17" pos="3878">
          <p15:clr>
            <a:srgbClr val="A4A3A4"/>
          </p15:clr>
        </p15:guide>
        <p15:guide id="18" pos="3946">
          <p15:clr>
            <a:srgbClr val="A4A3A4"/>
          </p15:clr>
        </p15:guide>
        <p15:guide id="19" pos="5465">
          <p15:clr>
            <a:srgbClr val="A4A3A4"/>
          </p15:clr>
        </p15:guide>
      </p15:sldGuideLst>
    </p:ext>
    <p:ext uri="{2D200454-40CA-4A62-9FC3-DE9A4176ACB9}">
      <p15:notesGuideLst xmlns:p15="http://schemas.microsoft.com/office/powerpoint/2012/main">
        <p15:guide id="1" orient="horz" pos="3128">
          <p15:clr>
            <a:srgbClr val="A4A3A4"/>
          </p15:clr>
        </p15:guide>
        <p15:guide id="2" pos="213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ED8007"/>
    <a:srgbClr val="EE7D00"/>
    <a:srgbClr val="016B15"/>
    <a:srgbClr val="02CA28"/>
    <a:srgbClr val="FDE9EA"/>
    <a:srgbClr val="7D0C16"/>
    <a:srgbClr val="FFFFFF"/>
    <a:srgbClr val="161616"/>
    <a:srgbClr val="534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25427" autoAdjust="0"/>
  </p:normalViewPr>
  <p:slideViewPr>
    <p:cSldViewPr snapToObjects="1" showGuides="1">
      <p:cViewPr varScale="1">
        <p:scale>
          <a:sx n="136" d="100"/>
          <a:sy n="136" d="100"/>
        </p:scale>
        <p:origin x="1104" y="114"/>
      </p:cViewPr>
      <p:guideLst>
        <p:guide orient="horz" pos="1029"/>
        <p:guide orient="horz" pos="575"/>
        <p:guide orient="horz" pos="3274"/>
        <p:guide orient="horz" pos="2049"/>
        <p:guide orient="horz" pos="1596"/>
        <p:guide orient="horz" pos="1936"/>
        <p:guide orient="horz" pos="2299"/>
        <p:guide pos="113"/>
        <p:guide pos="5602"/>
        <p:guide pos="204"/>
        <p:guide pos="2835"/>
        <p:guide pos="2925"/>
        <p:guide pos="5556"/>
        <p:guide pos="2880"/>
        <p:guide pos="1882"/>
        <p:guide pos="1814"/>
        <p:guide pos="3878"/>
        <p:guide pos="3946"/>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256"/>
    </p:cViewPr>
  </p:sorterViewPr>
  <p:notesViewPr>
    <p:cSldViewPr snapToObjects="1" showGuides="1">
      <p:cViewPr>
        <p:scale>
          <a:sx n="75" d="100"/>
          <a:sy n="75" d="100"/>
        </p:scale>
        <p:origin x="-4068" y="-570"/>
      </p:cViewPr>
      <p:guideLst>
        <p:guide orient="horz" pos="3128"/>
        <p:guide pos="2139"/>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2220" cy="496491"/>
          </a:xfrm>
          <a:prstGeom prst="rect">
            <a:avLst/>
          </a:prstGeom>
        </p:spPr>
        <p:txBody>
          <a:bodyPr vert="horz" lIns="91257" tIns="45629" rIns="91257" bIns="45629" rtlCol="0"/>
          <a:lstStyle>
            <a:lvl1pPr algn="l">
              <a:defRPr sz="1200"/>
            </a:lvl1pPr>
          </a:lstStyle>
          <a:p>
            <a:endParaRPr lang="sv-SE" dirty="0"/>
          </a:p>
        </p:txBody>
      </p:sp>
      <p:sp>
        <p:nvSpPr>
          <p:cNvPr id="3" name="Platshållare för datum 2"/>
          <p:cNvSpPr>
            <a:spLocks noGrp="1"/>
          </p:cNvSpPr>
          <p:nvPr>
            <p:ph type="dt" sz="quarter" idx="1"/>
          </p:nvPr>
        </p:nvSpPr>
        <p:spPr>
          <a:xfrm>
            <a:off x="3845947" y="0"/>
            <a:ext cx="2942220" cy="496491"/>
          </a:xfrm>
          <a:prstGeom prst="rect">
            <a:avLst/>
          </a:prstGeom>
        </p:spPr>
        <p:txBody>
          <a:bodyPr vert="horz" lIns="91257" tIns="45629" rIns="91257" bIns="45629" rtlCol="0"/>
          <a:lstStyle>
            <a:lvl1pPr algn="r">
              <a:defRPr sz="1200"/>
            </a:lvl1pPr>
          </a:lstStyle>
          <a:p>
            <a:fld id="{EDD17CE2-0FAB-46F9-9457-72DAE77A37DA}" type="datetimeFigureOut">
              <a:rPr lang="sv-SE" smtClean="0"/>
              <a:pPr/>
              <a:t>2021-04-30</a:t>
            </a:fld>
            <a:endParaRPr lang="sv-SE" dirty="0"/>
          </a:p>
        </p:txBody>
      </p:sp>
      <p:sp>
        <p:nvSpPr>
          <p:cNvPr id="4" name="Platshållare för sidfot 3"/>
          <p:cNvSpPr>
            <a:spLocks noGrp="1"/>
          </p:cNvSpPr>
          <p:nvPr>
            <p:ph type="ftr" sz="quarter" idx="2"/>
          </p:nvPr>
        </p:nvSpPr>
        <p:spPr>
          <a:xfrm>
            <a:off x="1" y="9431599"/>
            <a:ext cx="2942220" cy="496491"/>
          </a:xfrm>
          <a:prstGeom prst="rect">
            <a:avLst/>
          </a:prstGeom>
        </p:spPr>
        <p:txBody>
          <a:bodyPr vert="horz" lIns="91257" tIns="45629" rIns="91257" bIns="45629"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45947" y="9431599"/>
            <a:ext cx="2942220" cy="496491"/>
          </a:xfrm>
          <a:prstGeom prst="rect">
            <a:avLst/>
          </a:prstGeom>
        </p:spPr>
        <p:txBody>
          <a:bodyPr vert="horz" lIns="91257" tIns="45629" rIns="91257" bIns="45629" rtlCol="0" anchor="b"/>
          <a:lstStyle>
            <a:lvl1pPr algn="r">
              <a:defRPr sz="1200"/>
            </a:lvl1pPr>
          </a:lstStyle>
          <a:p>
            <a:fld id="{40BE59B0-74AC-4C12-96C3-339604E5541B}" type="slidenum">
              <a:rPr lang="sv-SE" smtClean="0"/>
              <a:pPr/>
              <a:t>‹#›</a:t>
            </a:fld>
            <a:endParaRPr lang="sv-SE" dirty="0"/>
          </a:p>
        </p:txBody>
      </p:sp>
    </p:spTree>
    <p:extLst>
      <p:ext uri="{BB962C8B-B14F-4D97-AF65-F5344CB8AC3E}">
        <p14:creationId xmlns:p14="http://schemas.microsoft.com/office/powerpoint/2010/main" val="3609556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2220" cy="496491"/>
          </a:xfrm>
          <a:prstGeom prst="rect">
            <a:avLst/>
          </a:prstGeom>
        </p:spPr>
        <p:txBody>
          <a:bodyPr vert="horz" lIns="91257" tIns="45629" rIns="91257" bIns="45629" rtlCol="0"/>
          <a:lstStyle>
            <a:lvl1pPr algn="l">
              <a:defRPr sz="1200"/>
            </a:lvl1pPr>
          </a:lstStyle>
          <a:p>
            <a:endParaRPr lang="sv-SE" dirty="0"/>
          </a:p>
        </p:txBody>
      </p:sp>
      <p:sp>
        <p:nvSpPr>
          <p:cNvPr id="3" name="Platshållare för datum 2"/>
          <p:cNvSpPr>
            <a:spLocks noGrp="1"/>
          </p:cNvSpPr>
          <p:nvPr>
            <p:ph type="dt" idx="1"/>
          </p:nvPr>
        </p:nvSpPr>
        <p:spPr>
          <a:xfrm>
            <a:off x="3845947" y="0"/>
            <a:ext cx="2942220" cy="496491"/>
          </a:xfrm>
          <a:prstGeom prst="rect">
            <a:avLst/>
          </a:prstGeom>
        </p:spPr>
        <p:txBody>
          <a:bodyPr vert="horz" lIns="91257" tIns="45629" rIns="91257" bIns="45629" rtlCol="0"/>
          <a:lstStyle>
            <a:lvl1pPr algn="r">
              <a:defRPr sz="1200"/>
            </a:lvl1pPr>
          </a:lstStyle>
          <a:p>
            <a:fld id="{503ECFCB-65AF-44FD-A6ED-9980E12A05CF}" type="datetimeFigureOut">
              <a:rPr lang="sv-SE" smtClean="0"/>
              <a:pPr/>
              <a:t>2021-04-30</a:t>
            </a:fld>
            <a:endParaRPr lang="sv-SE" dirty="0"/>
          </a:p>
        </p:txBody>
      </p:sp>
      <p:sp>
        <p:nvSpPr>
          <p:cNvPr id="4" name="Platshållare för bildobjekt 3"/>
          <p:cNvSpPr>
            <a:spLocks noGrp="1" noRot="1" noChangeAspect="1"/>
          </p:cNvSpPr>
          <p:nvPr>
            <p:ph type="sldImg" idx="2"/>
          </p:nvPr>
        </p:nvSpPr>
        <p:spPr>
          <a:xfrm>
            <a:off x="417513" y="744538"/>
            <a:ext cx="5954712" cy="3722687"/>
          </a:xfrm>
          <a:prstGeom prst="rect">
            <a:avLst/>
          </a:prstGeom>
          <a:noFill/>
          <a:ln w="12700">
            <a:solidFill>
              <a:prstClr val="black"/>
            </a:solidFill>
          </a:ln>
        </p:spPr>
        <p:txBody>
          <a:bodyPr vert="horz" lIns="91257" tIns="45629" rIns="91257" bIns="45629" rtlCol="0" anchor="ctr"/>
          <a:lstStyle/>
          <a:p>
            <a:endParaRPr lang="sv-SE" dirty="0"/>
          </a:p>
        </p:txBody>
      </p:sp>
      <p:sp>
        <p:nvSpPr>
          <p:cNvPr id="5" name="Platshållare för anteckningar 4"/>
          <p:cNvSpPr>
            <a:spLocks noGrp="1"/>
          </p:cNvSpPr>
          <p:nvPr>
            <p:ph type="body" sz="quarter" idx="3"/>
          </p:nvPr>
        </p:nvSpPr>
        <p:spPr>
          <a:xfrm>
            <a:off x="678974" y="4716662"/>
            <a:ext cx="5431790" cy="4468416"/>
          </a:xfrm>
          <a:prstGeom prst="rect">
            <a:avLst/>
          </a:prstGeom>
        </p:spPr>
        <p:txBody>
          <a:bodyPr vert="horz" lIns="91257" tIns="45629" rIns="91257" bIns="45629"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431599"/>
            <a:ext cx="2942220" cy="496491"/>
          </a:xfrm>
          <a:prstGeom prst="rect">
            <a:avLst/>
          </a:prstGeom>
        </p:spPr>
        <p:txBody>
          <a:bodyPr vert="horz" lIns="91257" tIns="45629" rIns="91257" bIns="45629"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45947" y="9431599"/>
            <a:ext cx="2942220" cy="496491"/>
          </a:xfrm>
          <a:prstGeom prst="rect">
            <a:avLst/>
          </a:prstGeom>
        </p:spPr>
        <p:txBody>
          <a:bodyPr vert="horz" lIns="91257" tIns="45629" rIns="91257" bIns="45629" rtlCol="0" anchor="b"/>
          <a:lstStyle>
            <a:lvl1pPr algn="r">
              <a:defRPr sz="1200"/>
            </a:lvl1pPr>
          </a:lstStyle>
          <a:p>
            <a:fld id="{123D7A0E-DD57-4D31-9138-9269AF981845}" type="slidenum">
              <a:rPr lang="sv-SE" smtClean="0"/>
              <a:pPr/>
              <a:t>‹#›</a:t>
            </a:fld>
            <a:endParaRPr lang="sv-SE" dirty="0"/>
          </a:p>
        </p:txBody>
      </p:sp>
    </p:spTree>
    <p:extLst>
      <p:ext uri="{BB962C8B-B14F-4D97-AF65-F5344CB8AC3E}">
        <p14:creationId xmlns:p14="http://schemas.microsoft.com/office/powerpoint/2010/main" val="3821779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23D7A0E-DD57-4D31-9138-9269AF981845}" type="slidenum">
              <a:rPr lang="sv-SE" smtClean="0"/>
              <a:pPr/>
              <a:t>2</a:t>
            </a:fld>
            <a:endParaRPr lang="sv-SE" dirty="0"/>
          </a:p>
        </p:txBody>
      </p:sp>
    </p:spTree>
    <p:extLst>
      <p:ext uri="{BB962C8B-B14F-4D97-AF65-F5344CB8AC3E}">
        <p14:creationId xmlns:p14="http://schemas.microsoft.com/office/powerpoint/2010/main" val="756056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23D7A0E-DD57-4D31-9138-9269AF981845}" type="slidenum">
              <a:rPr lang="sv-SE" smtClean="0"/>
              <a:pPr/>
              <a:t>3</a:t>
            </a:fld>
            <a:endParaRPr lang="sv-SE" dirty="0"/>
          </a:p>
        </p:txBody>
      </p:sp>
    </p:spTree>
    <p:extLst>
      <p:ext uri="{BB962C8B-B14F-4D97-AF65-F5344CB8AC3E}">
        <p14:creationId xmlns:p14="http://schemas.microsoft.com/office/powerpoint/2010/main" val="756056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D7A0E-DD57-4D31-9138-9269AF981845}"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3184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775355"/>
            <a:ext cx="7772400" cy="1225021"/>
          </a:xfrm>
        </p:spPr>
        <p:txBody>
          <a:bodyPr/>
          <a:lstStyle/>
          <a:p>
            <a:r>
              <a:rPr lang="sv-SE" dirty="0"/>
              <a:t>Klicka här för att ändra format</a:t>
            </a:r>
          </a:p>
        </p:txBody>
      </p:sp>
      <p:sp>
        <p:nvSpPr>
          <p:cNvPr id="3" name="Underrubrik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FD4E69A-52BC-4869-AA89-B4824CED3660}" type="slidenum">
              <a:rPr lang="sv-SE" smtClean="0"/>
              <a:pPr/>
              <a:t>‹#›</a:t>
            </a:fld>
            <a:endParaRPr lang="sv-SE" dirty="0"/>
          </a:p>
        </p:txBody>
      </p:sp>
    </p:spTree>
    <p:extLst>
      <p:ext uri="{BB962C8B-B14F-4D97-AF65-F5344CB8AC3E}">
        <p14:creationId xmlns:p14="http://schemas.microsoft.com/office/powerpoint/2010/main" val="1331251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FD4E69A-52BC-4869-AA89-B4824CED3660}" type="slidenum">
              <a:rPr lang="sv-SE" smtClean="0"/>
              <a:pPr/>
              <a:t>‹#›</a:t>
            </a:fld>
            <a:endParaRPr lang="sv-SE" dirty="0"/>
          </a:p>
        </p:txBody>
      </p:sp>
    </p:spTree>
    <p:extLst>
      <p:ext uri="{BB962C8B-B14F-4D97-AF65-F5344CB8AC3E}">
        <p14:creationId xmlns:p14="http://schemas.microsoft.com/office/powerpoint/2010/main" val="767783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Rubrikbild">
    <p:bg>
      <p:bgRef idx="1001">
        <a:schemeClr val="bg1"/>
      </p:bgRef>
    </p:bg>
    <p:spTree>
      <p:nvGrpSpPr>
        <p:cNvPr id="1" name=""/>
        <p:cNvGrpSpPr/>
        <p:nvPr/>
      </p:nvGrpSpPr>
      <p:grpSpPr>
        <a:xfrm>
          <a:off x="0" y="0"/>
          <a:ext cx="0" cy="0"/>
          <a:chOff x="0" y="0"/>
          <a:chExt cx="0" cy="0"/>
        </a:xfrm>
      </p:grpSpPr>
      <p:pic>
        <p:nvPicPr>
          <p:cNvPr id="2050" name="Picture 2" descr="K:\kunder\2013\Lernia\Bilder\skissbilder\google5-kap2.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961" t="8192" r="1961" b="8031"/>
          <a:stretch/>
        </p:blipFill>
        <p:spPr bwMode="auto">
          <a:xfrm flipH="1">
            <a:off x="179387" y="733424"/>
            <a:ext cx="8785226" cy="4787901"/>
          </a:xfrm>
          <a:prstGeom prst="roundRect">
            <a:avLst>
              <a:gd name="adj" fmla="val 1685"/>
            </a:avLst>
          </a:prstGeom>
          <a:noFill/>
          <a:extLst>
            <a:ext uri="{909E8E84-426E-40DD-AFC4-6F175D3DCCD1}">
              <a14:hiddenFill xmlns:a14="http://schemas.microsoft.com/office/drawing/2010/main">
                <a:solidFill>
                  <a:srgbClr val="FFFFFF"/>
                </a:solidFill>
              </a14:hiddenFill>
            </a:ext>
          </a:extLst>
        </p:spPr>
      </p:pic>
      <p:sp>
        <p:nvSpPr>
          <p:cNvPr id="10" name="Freeform 6"/>
          <p:cNvSpPr>
            <a:spLocks/>
          </p:cNvSpPr>
          <p:nvPr userDrawn="1"/>
        </p:nvSpPr>
        <p:spPr bwMode="auto">
          <a:xfrm>
            <a:off x="395288" y="2732936"/>
            <a:ext cx="3090678" cy="2543976"/>
          </a:xfrm>
          <a:custGeom>
            <a:avLst/>
            <a:gdLst>
              <a:gd name="T0" fmla="*/ 450 w 539"/>
              <a:gd name="T1" fmla="*/ 112 h 443"/>
              <a:gd name="T2" fmla="*/ 119 w 539"/>
              <a:gd name="T3" fmla="*/ 1 h 443"/>
              <a:gd name="T4" fmla="*/ 4 w 539"/>
              <a:gd name="T5" fmla="*/ 102 h 443"/>
              <a:gd name="T6" fmla="*/ 30 w 539"/>
              <a:gd name="T7" fmla="*/ 349 h 443"/>
              <a:gd name="T8" fmla="*/ 141 w 539"/>
              <a:gd name="T9" fmla="*/ 440 h 443"/>
              <a:gd name="T10" fmla="*/ 454 w 539"/>
              <a:gd name="T11" fmla="*/ 285 h 443"/>
              <a:gd name="T12" fmla="*/ 450 w 539"/>
              <a:gd name="T13" fmla="*/ 112 h 443"/>
            </a:gdLst>
            <a:ahLst/>
            <a:cxnLst>
              <a:cxn ang="0">
                <a:pos x="T0" y="T1"/>
              </a:cxn>
              <a:cxn ang="0">
                <a:pos x="T2" y="T3"/>
              </a:cxn>
              <a:cxn ang="0">
                <a:pos x="T4" y="T5"/>
              </a:cxn>
              <a:cxn ang="0">
                <a:pos x="T6" y="T7"/>
              </a:cxn>
              <a:cxn ang="0">
                <a:pos x="T8" y="T9"/>
              </a:cxn>
              <a:cxn ang="0">
                <a:pos x="T10" y="T11"/>
              </a:cxn>
              <a:cxn ang="0">
                <a:pos x="T12" y="T13"/>
              </a:cxn>
            </a:cxnLst>
            <a:rect l="0" t="0" r="r" b="b"/>
            <a:pathLst>
              <a:path w="539" h="443">
                <a:moveTo>
                  <a:pt x="450" y="112"/>
                </a:moveTo>
                <a:cubicBezTo>
                  <a:pt x="391" y="62"/>
                  <a:pt x="219" y="0"/>
                  <a:pt x="119" y="1"/>
                </a:cubicBezTo>
                <a:cubicBezTo>
                  <a:pt x="66" y="0"/>
                  <a:pt x="9" y="27"/>
                  <a:pt x="4" y="102"/>
                </a:cubicBezTo>
                <a:cubicBezTo>
                  <a:pt x="0" y="136"/>
                  <a:pt x="5" y="256"/>
                  <a:pt x="30" y="349"/>
                </a:cubicBezTo>
                <a:cubicBezTo>
                  <a:pt x="45" y="398"/>
                  <a:pt x="79" y="443"/>
                  <a:pt x="141" y="440"/>
                </a:cubicBezTo>
                <a:cubicBezTo>
                  <a:pt x="306" y="435"/>
                  <a:pt x="436" y="300"/>
                  <a:pt x="454" y="285"/>
                </a:cubicBezTo>
                <a:cubicBezTo>
                  <a:pt x="493" y="248"/>
                  <a:pt x="539" y="183"/>
                  <a:pt x="450" y="112"/>
                </a:cubicBezTo>
              </a:path>
            </a:pathLst>
          </a:custGeom>
          <a:solidFill>
            <a:schemeClr val="accent5">
              <a:alpha val="75000"/>
            </a:schemeClr>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9" name="Rektangel 8"/>
          <p:cNvSpPr/>
          <p:nvPr userDrawn="1"/>
        </p:nvSpPr>
        <p:spPr>
          <a:xfrm>
            <a:off x="8604448" y="5161756"/>
            <a:ext cx="539552" cy="553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Underrubrik 2"/>
          <p:cNvSpPr>
            <a:spLocks noGrp="1"/>
          </p:cNvSpPr>
          <p:nvPr>
            <p:ph type="subTitle" idx="1"/>
          </p:nvPr>
        </p:nvSpPr>
        <p:spPr>
          <a:xfrm>
            <a:off x="4643437" y="3361556"/>
            <a:ext cx="4105275" cy="1214388"/>
          </a:xfrm>
        </p:spPr>
        <p:txBody>
          <a:bodyPr anchor="ct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lumMod val="50000"/>
                    <a:lumOff val="50000"/>
                  </a:schemeClr>
                </a:solidFill>
              </a:defRPr>
            </a:lvl1pPr>
          </a:lstStyle>
          <a:p>
            <a:fld id="{3FD4E69A-52BC-4869-AA89-B4824CED3660}" type="slidenum">
              <a:rPr lang="sv-SE" smtClean="0"/>
              <a:pPr/>
              <a:t>‹#›</a:t>
            </a:fld>
            <a:endParaRPr lang="sv-SE" dirty="0"/>
          </a:p>
        </p:txBody>
      </p:sp>
      <p:sp>
        <p:nvSpPr>
          <p:cNvPr id="2" name="Rubrik 1"/>
          <p:cNvSpPr>
            <a:spLocks noGrp="1"/>
          </p:cNvSpPr>
          <p:nvPr>
            <p:ph type="ctrTitle" hasCustomPrompt="1"/>
          </p:nvPr>
        </p:nvSpPr>
        <p:spPr>
          <a:xfrm>
            <a:off x="441008" y="3522274"/>
            <a:ext cx="2628292" cy="615553"/>
          </a:xfrm>
        </p:spPr>
        <p:txBody>
          <a:bodyPr anchor="ctr"/>
          <a:lstStyle>
            <a:lvl1pPr algn="ctr">
              <a:defRPr sz="4000" b="1">
                <a:solidFill>
                  <a:schemeClr val="bg1"/>
                </a:solidFill>
              </a:defRPr>
            </a:lvl1pPr>
          </a:lstStyle>
          <a:p>
            <a:r>
              <a:rPr lang="sv-SE" dirty="0"/>
              <a:t>Rubrik</a:t>
            </a:r>
          </a:p>
        </p:txBody>
      </p:sp>
    </p:spTree>
    <p:extLst>
      <p:ext uri="{BB962C8B-B14F-4D97-AF65-F5344CB8AC3E}">
        <p14:creationId xmlns:p14="http://schemas.microsoft.com/office/powerpoint/2010/main" val="66993184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FD4E69A-52BC-4869-AA89-B4824CED3660}" type="slidenum">
              <a:rPr lang="sv-SE" smtClean="0"/>
              <a:pPr/>
              <a:t>‹#›</a:t>
            </a:fld>
            <a:endParaRPr lang="sv-SE" dirty="0"/>
          </a:p>
        </p:txBody>
      </p:sp>
    </p:spTree>
    <p:extLst>
      <p:ext uri="{BB962C8B-B14F-4D97-AF65-F5344CB8AC3E}">
        <p14:creationId xmlns:p14="http://schemas.microsoft.com/office/powerpoint/2010/main" val="2102478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 och bild">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5940425" y="1633538"/>
            <a:ext cx="2879725" cy="3563937"/>
          </a:xfrm>
          <a:prstGeom prst="roundRect">
            <a:avLst>
              <a:gd name="adj" fmla="val 2996"/>
            </a:avLst>
          </a:prstGeom>
        </p:spPr>
        <p:txBody>
          <a:bodyPr/>
          <a:lstStyle/>
          <a:p>
            <a:endParaRPr lang="sv-SE" dirty="0"/>
          </a:p>
        </p:txBody>
      </p:sp>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323851" y="1633538"/>
            <a:ext cx="5435599" cy="36369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FD4E69A-52BC-4869-AA89-B4824CED3660}" type="slidenum">
              <a:rPr lang="sv-SE" smtClean="0"/>
              <a:pPr/>
              <a:t>‹#›</a:t>
            </a:fld>
            <a:endParaRPr lang="sv-SE" dirty="0"/>
          </a:p>
        </p:txBody>
      </p:sp>
    </p:spTree>
    <p:extLst>
      <p:ext uri="{BB962C8B-B14F-4D97-AF65-F5344CB8AC3E}">
        <p14:creationId xmlns:p14="http://schemas.microsoft.com/office/powerpoint/2010/main" val="1969881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ggande innehåll &amp; Bild">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323851" y="3361556"/>
            <a:ext cx="8496300" cy="1835919"/>
          </a:xfrm>
          <a:prstGeom prst="roundRect">
            <a:avLst>
              <a:gd name="adj" fmla="val 2996"/>
            </a:avLst>
          </a:prstGeom>
        </p:spPr>
        <p:txBody>
          <a:bodyPr/>
          <a:lstStyle/>
          <a:p>
            <a:endParaRPr lang="sv-SE" dirty="0"/>
          </a:p>
        </p:txBody>
      </p:sp>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323851" y="1633538"/>
            <a:ext cx="8496299" cy="16192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FD4E69A-52BC-4869-AA89-B4824CED3660}" type="slidenum">
              <a:rPr lang="sv-SE" smtClean="0"/>
              <a:pPr/>
              <a:t>‹#›</a:t>
            </a:fld>
            <a:endParaRPr lang="sv-SE" dirty="0"/>
          </a:p>
        </p:txBody>
      </p:sp>
    </p:spTree>
    <p:extLst>
      <p:ext uri="{BB962C8B-B14F-4D97-AF65-F5344CB8AC3E}">
        <p14:creationId xmlns:p14="http://schemas.microsoft.com/office/powerpoint/2010/main" val="2011560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672418"/>
            <a:ext cx="7772400" cy="1135062"/>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FD4E69A-52BC-4869-AA89-B4824CED3660}" type="slidenum">
              <a:rPr lang="sv-SE" smtClean="0"/>
              <a:pPr/>
              <a:t>‹#›</a:t>
            </a:fld>
            <a:endParaRPr lang="sv-SE" dirty="0"/>
          </a:p>
        </p:txBody>
      </p:sp>
    </p:spTree>
    <p:extLst>
      <p:ext uri="{BB962C8B-B14F-4D97-AF65-F5344CB8AC3E}">
        <p14:creationId xmlns:p14="http://schemas.microsoft.com/office/powerpoint/2010/main" val="1800129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323850" y="1633538"/>
            <a:ext cx="4171950" cy="3636962"/>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648200" y="1633538"/>
            <a:ext cx="4171950" cy="3636962"/>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FD4E69A-52BC-4869-AA89-B4824CED3660}" type="slidenum">
              <a:rPr lang="sv-SE" smtClean="0"/>
              <a:pPr/>
              <a:t>‹#›</a:t>
            </a:fld>
            <a:endParaRPr lang="sv-SE" dirty="0"/>
          </a:p>
        </p:txBody>
      </p:sp>
    </p:spTree>
    <p:extLst>
      <p:ext uri="{BB962C8B-B14F-4D97-AF65-F5344CB8AC3E}">
        <p14:creationId xmlns:p14="http://schemas.microsoft.com/office/powerpoint/2010/main" val="2548753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3FD4E69A-52BC-4869-AA89-B4824CED3660}" type="slidenum">
              <a:rPr lang="sv-SE" smtClean="0"/>
              <a:pPr/>
              <a:t>‹#›</a:t>
            </a:fld>
            <a:endParaRPr lang="sv-SE" dirty="0"/>
          </a:p>
        </p:txBody>
      </p:sp>
    </p:spTree>
    <p:extLst>
      <p:ext uri="{BB962C8B-B14F-4D97-AF65-F5344CB8AC3E}">
        <p14:creationId xmlns:p14="http://schemas.microsoft.com/office/powerpoint/2010/main" val="155371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FD4E69A-52BC-4869-AA89-B4824CED3660}" type="slidenum">
              <a:rPr lang="sv-SE" smtClean="0"/>
              <a:pPr/>
              <a:t>‹#›</a:t>
            </a:fld>
            <a:endParaRPr lang="sv-SE" dirty="0"/>
          </a:p>
        </p:txBody>
      </p:sp>
    </p:spTree>
    <p:extLst>
      <p:ext uri="{BB962C8B-B14F-4D97-AF65-F5344CB8AC3E}">
        <p14:creationId xmlns:p14="http://schemas.microsoft.com/office/powerpoint/2010/main" val="722531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Rubrikbild">
    <p:bg>
      <p:bgRef idx="1001">
        <a:schemeClr val="bg1"/>
      </p:bgRef>
    </p:bg>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701" t="9751" b="9051"/>
          <a:stretch/>
        </p:blipFill>
        <p:spPr bwMode="auto">
          <a:xfrm>
            <a:off x="179389" y="733424"/>
            <a:ext cx="8785224" cy="4787901"/>
          </a:xfrm>
          <a:prstGeom prst="roundRect">
            <a:avLst>
              <a:gd name="adj" fmla="val 1685"/>
            </a:avLst>
          </a:prstGeom>
          <a:noFill/>
          <a:extLst>
            <a:ext uri="{909E8E84-426E-40DD-AFC4-6F175D3DCCD1}">
              <a14:hiddenFill xmlns:a14="http://schemas.microsoft.com/office/drawing/2010/main">
                <a:solidFill>
                  <a:srgbClr val="FFFFFF"/>
                </a:solidFill>
              </a14:hiddenFill>
            </a:ext>
          </a:extLst>
        </p:spPr>
      </p:pic>
      <p:sp>
        <p:nvSpPr>
          <p:cNvPr id="10" name="Freeform 6"/>
          <p:cNvSpPr>
            <a:spLocks/>
          </p:cNvSpPr>
          <p:nvPr userDrawn="1"/>
        </p:nvSpPr>
        <p:spPr bwMode="auto">
          <a:xfrm>
            <a:off x="395288" y="2732936"/>
            <a:ext cx="3090678" cy="2543976"/>
          </a:xfrm>
          <a:custGeom>
            <a:avLst/>
            <a:gdLst>
              <a:gd name="T0" fmla="*/ 450 w 539"/>
              <a:gd name="T1" fmla="*/ 112 h 443"/>
              <a:gd name="T2" fmla="*/ 119 w 539"/>
              <a:gd name="T3" fmla="*/ 1 h 443"/>
              <a:gd name="T4" fmla="*/ 4 w 539"/>
              <a:gd name="T5" fmla="*/ 102 h 443"/>
              <a:gd name="T6" fmla="*/ 30 w 539"/>
              <a:gd name="T7" fmla="*/ 349 h 443"/>
              <a:gd name="T8" fmla="*/ 141 w 539"/>
              <a:gd name="T9" fmla="*/ 440 h 443"/>
              <a:gd name="T10" fmla="*/ 454 w 539"/>
              <a:gd name="T11" fmla="*/ 285 h 443"/>
              <a:gd name="T12" fmla="*/ 450 w 539"/>
              <a:gd name="T13" fmla="*/ 112 h 443"/>
            </a:gdLst>
            <a:ahLst/>
            <a:cxnLst>
              <a:cxn ang="0">
                <a:pos x="T0" y="T1"/>
              </a:cxn>
              <a:cxn ang="0">
                <a:pos x="T2" y="T3"/>
              </a:cxn>
              <a:cxn ang="0">
                <a:pos x="T4" y="T5"/>
              </a:cxn>
              <a:cxn ang="0">
                <a:pos x="T6" y="T7"/>
              </a:cxn>
              <a:cxn ang="0">
                <a:pos x="T8" y="T9"/>
              </a:cxn>
              <a:cxn ang="0">
                <a:pos x="T10" y="T11"/>
              </a:cxn>
              <a:cxn ang="0">
                <a:pos x="T12" y="T13"/>
              </a:cxn>
            </a:cxnLst>
            <a:rect l="0" t="0" r="r" b="b"/>
            <a:pathLst>
              <a:path w="539" h="443">
                <a:moveTo>
                  <a:pt x="450" y="112"/>
                </a:moveTo>
                <a:cubicBezTo>
                  <a:pt x="391" y="62"/>
                  <a:pt x="219" y="0"/>
                  <a:pt x="119" y="1"/>
                </a:cubicBezTo>
                <a:cubicBezTo>
                  <a:pt x="66" y="0"/>
                  <a:pt x="9" y="27"/>
                  <a:pt x="4" y="102"/>
                </a:cubicBezTo>
                <a:cubicBezTo>
                  <a:pt x="0" y="136"/>
                  <a:pt x="5" y="256"/>
                  <a:pt x="30" y="349"/>
                </a:cubicBezTo>
                <a:cubicBezTo>
                  <a:pt x="45" y="398"/>
                  <a:pt x="79" y="443"/>
                  <a:pt x="141" y="440"/>
                </a:cubicBezTo>
                <a:cubicBezTo>
                  <a:pt x="306" y="435"/>
                  <a:pt x="436" y="300"/>
                  <a:pt x="454" y="285"/>
                </a:cubicBezTo>
                <a:cubicBezTo>
                  <a:pt x="493" y="248"/>
                  <a:pt x="539" y="183"/>
                  <a:pt x="450" y="112"/>
                </a:cubicBezTo>
              </a:path>
            </a:pathLst>
          </a:custGeom>
          <a:solidFill>
            <a:schemeClr val="accent5">
              <a:alpha val="75000"/>
            </a:schemeClr>
          </a:solidFill>
          <a:ln>
            <a:noFill/>
          </a:ln>
        </p:spPr>
        <p:txBody>
          <a:bodyPr vert="horz" wrap="square" lIns="91440" tIns="45720" rIns="91440" bIns="45720" numCol="1" anchor="t" anchorCtr="0" compatLnSpc="1">
            <a:prstTxWarp prst="textNoShape">
              <a:avLst/>
            </a:prstTxWarp>
          </a:bodyPr>
          <a:lstStyle/>
          <a:p>
            <a:endParaRPr lang="sv-SE" dirty="0">
              <a:solidFill>
                <a:prstClr val="black"/>
              </a:solidFill>
            </a:endParaRPr>
          </a:p>
        </p:txBody>
      </p:sp>
      <p:sp>
        <p:nvSpPr>
          <p:cNvPr id="9" name="Rektangel 8"/>
          <p:cNvSpPr/>
          <p:nvPr userDrawn="1"/>
        </p:nvSpPr>
        <p:spPr>
          <a:xfrm>
            <a:off x="8604448" y="5161756"/>
            <a:ext cx="539552" cy="553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 name="Underrubrik 2"/>
          <p:cNvSpPr>
            <a:spLocks noGrp="1"/>
          </p:cNvSpPr>
          <p:nvPr>
            <p:ph type="subTitle" idx="1"/>
          </p:nvPr>
        </p:nvSpPr>
        <p:spPr>
          <a:xfrm>
            <a:off x="4643437" y="3361556"/>
            <a:ext cx="4105275" cy="1214388"/>
          </a:xfrm>
        </p:spPr>
        <p:txBody>
          <a:bodyPr anchor="ct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lvl1pPr>
              <a:defRPr>
                <a:solidFill>
                  <a:schemeClr val="tx1">
                    <a:lumMod val="50000"/>
                    <a:lumOff val="50000"/>
                  </a:schemeClr>
                </a:solidFill>
              </a:defRPr>
            </a:lvl1pPr>
          </a:lstStyle>
          <a:p>
            <a:fld id="{3FD4E69A-52BC-4869-AA89-B4824CED3660}" type="slidenum">
              <a:rPr lang="sv-SE" smtClean="0">
                <a:solidFill>
                  <a:prstClr val="black">
                    <a:lumMod val="50000"/>
                    <a:lumOff val="50000"/>
                  </a:prstClr>
                </a:solidFill>
              </a:rPr>
              <a:pPr/>
              <a:t>‹#›</a:t>
            </a:fld>
            <a:endParaRPr lang="sv-SE" dirty="0">
              <a:solidFill>
                <a:prstClr val="black">
                  <a:lumMod val="50000"/>
                  <a:lumOff val="50000"/>
                </a:prstClr>
              </a:solidFill>
            </a:endParaRPr>
          </a:p>
        </p:txBody>
      </p:sp>
      <p:sp>
        <p:nvSpPr>
          <p:cNvPr id="2" name="Rubrik 1"/>
          <p:cNvSpPr>
            <a:spLocks noGrp="1"/>
          </p:cNvSpPr>
          <p:nvPr>
            <p:ph type="ctrTitle" hasCustomPrompt="1"/>
          </p:nvPr>
        </p:nvSpPr>
        <p:spPr>
          <a:xfrm>
            <a:off x="441008" y="3522274"/>
            <a:ext cx="2628292" cy="615553"/>
          </a:xfrm>
        </p:spPr>
        <p:txBody>
          <a:bodyPr anchor="ctr"/>
          <a:lstStyle>
            <a:lvl1pPr algn="ctr">
              <a:defRPr sz="4000" b="1">
                <a:solidFill>
                  <a:schemeClr val="bg1"/>
                </a:solidFill>
              </a:defRPr>
            </a:lvl1pPr>
          </a:lstStyle>
          <a:p>
            <a:r>
              <a:rPr lang="sv-SE" dirty="0"/>
              <a:t>Rubrik</a:t>
            </a:r>
          </a:p>
        </p:txBody>
      </p:sp>
    </p:spTree>
    <p:extLst>
      <p:ext uri="{BB962C8B-B14F-4D97-AF65-F5344CB8AC3E}">
        <p14:creationId xmlns:p14="http://schemas.microsoft.com/office/powerpoint/2010/main" val="23775123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örsättssida">
    <p:spTree>
      <p:nvGrpSpPr>
        <p:cNvPr id="1" name=""/>
        <p:cNvGrpSpPr/>
        <p:nvPr/>
      </p:nvGrpSpPr>
      <p:grpSpPr>
        <a:xfrm>
          <a:off x="0" y="0"/>
          <a:ext cx="0" cy="0"/>
          <a:chOff x="0" y="0"/>
          <a:chExt cx="0" cy="0"/>
        </a:xfrm>
      </p:grpSpPr>
      <p:sp>
        <p:nvSpPr>
          <p:cNvPr id="18" name="Platshållare för text 17"/>
          <p:cNvSpPr>
            <a:spLocks noGrp="1"/>
          </p:cNvSpPr>
          <p:nvPr>
            <p:ph type="body" sz="quarter" idx="13"/>
          </p:nvPr>
        </p:nvSpPr>
        <p:spPr>
          <a:xfrm>
            <a:off x="1660637" y="4153644"/>
            <a:ext cx="5886227" cy="338554"/>
          </a:xfrm>
        </p:spPr>
        <p:txBody>
          <a:bodyPr wrap="none">
            <a:spAutoFit/>
          </a:bodyPr>
          <a:lstStyle>
            <a:lvl1pPr marL="0" indent="0" algn="ctr">
              <a:buNone/>
              <a:defRPr sz="2000"/>
            </a:lvl1pPr>
          </a:lstStyle>
          <a:p>
            <a:pPr lvl="0"/>
            <a:r>
              <a:rPr lang="sv-SE" dirty="0"/>
              <a:t>Klicka här för att ändra format på bakgrundstexten</a:t>
            </a:r>
          </a:p>
        </p:txBody>
      </p:sp>
    </p:spTree>
    <p:extLst>
      <p:ext uri="{BB962C8B-B14F-4D97-AF65-F5344CB8AC3E}">
        <p14:creationId xmlns:p14="http://schemas.microsoft.com/office/powerpoint/2010/main" val="277142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3FD4E69A-52BC-4869-AA89-B4824CED3660}" type="slidenum">
              <a:rPr lang="sv-SE" smtClean="0">
                <a:solidFill>
                  <a:prstClr val="white"/>
                </a:solidFill>
              </a:rPr>
              <a:pPr/>
              <a:t>‹#›</a:t>
            </a:fld>
            <a:endParaRPr lang="sv-SE" dirty="0">
              <a:solidFill>
                <a:prstClr val="white"/>
              </a:solidFill>
            </a:endParaRPr>
          </a:p>
        </p:txBody>
      </p:sp>
    </p:spTree>
    <p:extLst>
      <p:ext uri="{BB962C8B-B14F-4D97-AF65-F5344CB8AC3E}">
        <p14:creationId xmlns:p14="http://schemas.microsoft.com/office/powerpoint/2010/main" val="1566190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nehåll och bild">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5940425" y="1633538"/>
            <a:ext cx="2879725" cy="3563937"/>
          </a:xfrm>
          <a:prstGeom prst="roundRect">
            <a:avLst>
              <a:gd name="adj" fmla="val 2996"/>
            </a:avLst>
          </a:prstGeom>
        </p:spPr>
        <p:txBody>
          <a:bodyPr/>
          <a:lstStyle/>
          <a:p>
            <a:endParaRPr lang="sv-SE" dirty="0"/>
          </a:p>
        </p:txBody>
      </p:sp>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323851" y="1633538"/>
            <a:ext cx="5435599" cy="36369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3FD4E69A-52BC-4869-AA89-B4824CED3660}" type="slidenum">
              <a:rPr lang="sv-SE" smtClean="0">
                <a:solidFill>
                  <a:prstClr val="white"/>
                </a:solidFill>
              </a:rPr>
              <a:pPr/>
              <a:t>‹#›</a:t>
            </a:fld>
            <a:endParaRPr lang="sv-SE" dirty="0">
              <a:solidFill>
                <a:prstClr val="white"/>
              </a:solidFill>
            </a:endParaRPr>
          </a:p>
        </p:txBody>
      </p:sp>
    </p:spTree>
    <p:extLst>
      <p:ext uri="{BB962C8B-B14F-4D97-AF65-F5344CB8AC3E}">
        <p14:creationId xmlns:p14="http://schemas.microsoft.com/office/powerpoint/2010/main" val="90039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iggande innehåll &amp; Bild">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323851" y="3361556"/>
            <a:ext cx="8496300" cy="1835919"/>
          </a:xfrm>
          <a:prstGeom prst="roundRect">
            <a:avLst>
              <a:gd name="adj" fmla="val 2996"/>
            </a:avLst>
          </a:prstGeom>
        </p:spPr>
        <p:txBody>
          <a:bodyPr/>
          <a:lstStyle/>
          <a:p>
            <a:endParaRPr lang="sv-SE" dirty="0"/>
          </a:p>
        </p:txBody>
      </p:sp>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323851" y="1633538"/>
            <a:ext cx="8496299" cy="16192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3FD4E69A-52BC-4869-AA89-B4824CED3660}" type="slidenum">
              <a:rPr lang="sv-SE" smtClean="0">
                <a:solidFill>
                  <a:prstClr val="white"/>
                </a:solidFill>
              </a:rPr>
              <a:pPr/>
              <a:t>‹#›</a:t>
            </a:fld>
            <a:endParaRPr lang="sv-SE" dirty="0">
              <a:solidFill>
                <a:prstClr val="white"/>
              </a:solidFill>
            </a:endParaRPr>
          </a:p>
        </p:txBody>
      </p:sp>
    </p:spTree>
    <p:extLst>
      <p:ext uri="{BB962C8B-B14F-4D97-AF65-F5344CB8AC3E}">
        <p14:creationId xmlns:p14="http://schemas.microsoft.com/office/powerpoint/2010/main" val="1220699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672418"/>
            <a:ext cx="7772400" cy="1135062"/>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3FD4E69A-52BC-4869-AA89-B4824CED3660}" type="slidenum">
              <a:rPr lang="sv-SE" smtClean="0">
                <a:solidFill>
                  <a:prstClr val="white"/>
                </a:solidFill>
              </a:rPr>
              <a:pPr/>
              <a:t>‹#›</a:t>
            </a:fld>
            <a:endParaRPr lang="sv-SE" dirty="0">
              <a:solidFill>
                <a:prstClr val="white"/>
              </a:solidFill>
            </a:endParaRPr>
          </a:p>
        </p:txBody>
      </p:sp>
    </p:spTree>
    <p:extLst>
      <p:ext uri="{BB962C8B-B14F-4D97-AF65-F5344CB8AC3E}">
        <p14:creationId xmlns:p14="http://schemas.microsoft.com/office/powerpoint/2010/main" val="1807957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323850" y="1633538"/>
            <a:ext cx="4171950" cy="3636962"/>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648200" y="1633538"/>
            <a:ext cx="4171950" cy="3636962"/>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3FD4E69A-52BC-4869-AA89-B4824CED3660}" type="slidenum">
              <a:rPr lang="sv-SE" smtClean="0">
                <a:solidFill>
                  <a:prstClr val="white"/>
                </a:solidFill>
              </a:rPr>
              <a:pPr/>
              <a:t>‹#›</a:t>
            </a:fld>
            <a:endParaRPr lang="sv-SE" dirty="0">
              <a:solidFill>
                <a:prstClr val="white"/>
              </a:solidFill>
            </a:endParaRPr>
          </a:p>
        </p:txBody>
      </p:sp>
    </p:spTree>
    <p:extLst>
      <p:ext uri="{BB962C8B-B14F-4D97-AF65-F5344CB8AC3E}">
        <p14:creationId xmlns:p14="http://schemas.microsoft.com/office/powerpoint/2010/main" val="2074070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dirty="0">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3FD4E69A-52BC-4869-AA89-B4824CED3660}" type="slidenum">
              <a:rPr lang="sv-SE" smtClean="0">
                <a:solidFill>
                  <a:prstClr val="white"/>
                </a:solidFill>
              </a:rPr>
              <a:pPr/>
              <a:t>‹#›</a:t>
            </a:fld>
            <a:endParaRPr lang="sv-SE" dirty="0">
              <a:solidFill>
                <a:prstClr val="white"/>
              </a:solidFill>
            </a:endParaRPr>
          </a:p>
        </p:txBody>
      </p:sp>
    </p:spTree>
    <p:extLst>
      <p:ext uri="{BB962C8B-B14F-4D97-AF65-F5344CB8AC3E}">
        <p14:creationId xmlns:p14="http://schemas.microsoft.com/office/powerpoint/2010/main" val="1699704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dirty="0">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dirty="0">
              <a:solidFill>
                <a:prstClr val="black">
                  <a:tint val="75000"/>
                </a:prstClr>
              </a:solidFill>
            </a:endParaRPr>
          </a:p>
        </p:txBody>
      </p:sp>
      <p:sp>
        <p:nvSpPr>
          <p:cNvPr id="4" name="Platshållare för bildnummer 3"/>
          <p:cNvSpPr>
            <a:spLocks noGrp="1"/>
          </p:cNvSpPr>
          <p:nvPr>
            <p:ph type="sldNum" sz="quarter" idx="12"/>
          </p:nvPr>
        </p:nvSpPr>
        <p:spPr/>
        <p:txBody>
          <a:bodyPr/>
          <a:lstStyle/>
          <a:p>
            <a:fld id="{3FD4E69A-52BC-4869-AA89-B4824CED3660}" type="slidenum">
              <a:rPr lang="sv-SE" smtClean="0">
                <a:solidFill>
                  <a:prstClr val="white"/>
                </a:solidFill>
              </a:rPr>
              <a:pPr/>
              <a:t>‹#›</a:t>
            </a:fld>
            <a:endParaRPr lang="sv-SE" dirty="0">
              <a:solidFill>
                <a:prstClr val="white"/>
              </a:solidFill>
            </a:endParaRPr>
          </a:p>
        </p:txBody>
      </p:sp>
    </p:spTree>
    <p:extLst>
      <p:ext uri="{BB962C8B-B14F-4D97-AF65-F5344CB8AC3E}">
        <p14:creationId xmlns:p14="http://schemas.microsoft.com/office/powerpoint/2010/main" val="3433477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Rubrikbild">
    <p:bg>
      <p:bgRef idx="1001">
        <a:schemeClr val="bg1"/>
      </p:bgRef>
    </p:bg>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701" t="9751" b="9051"/>
          <a:stretch/>
        </p:blipFill>
        <p:spPr bwMode="auto">
          <a:xfrm>
            <a:off x="179389" y="733424"/>
            <a:ext cx="8785224" cy="4787901"/>
          </a:xfrm>
          <a:prstGeom prst="roundRect">
            <a:avLst>
              <a:gd name="adj" fmla="val 1685"/>
            </a:avLst>
          </a:prstGeom>
          <a:noFill/>
          <a:extLst>
            <a:ext uri="{909E8E84-426E-40DD-AFC4-6F175D3DCCD1}">
              <a14:hiddenFill xmlns:a14="http://schemas.microsoft.com/office/drawing/2010/main">
                <a:solidFill>
                  <a:srgbClr val="FFFFFF"/>
                </a:solidFill>
              </a14:hiddenFill>
            </a:ext>
          </a:extLst>
        </p:spPr>
      </p:pic>
      <p:sp>
        <p:nvSpPr>
          <p:cNvPr id="10" name="Freeform 6"/>
          <p:cNvSpPr>
            <a:spLocks/>
          </p:cNvSpPr>
          <p:nvPr userDrawn="1"/>
        </p:nvSpPr>
        <p:spPr bwMode="auto">
          <a:xfrm>
            <a:off x="395288" y="2732936"/>
            <a:ext cx="3090678" cy="2543976"/>
          </a:xfrm>
          <a:custGeom>
            <a:avLst/>
            <a:gdLst>
              <a:gd name="T0" fmla="*/ 450 w 539"/>
              <a:gd name="T1" fmla="*/ 112 h 443"/>
              <a:gd name="T2" fmla="*/ 119 w 539"/>
              <a:gd name="T3" fmla="*/ 1 h 443"/>
              <a:gd name="T4" fmla="*/ 4 w 539"/>
              <a:gd name="T5" fmla="*/ 102 h 443"/>
              <a:gd name="T6" fmla="*/ 30 w 539"/>
              <a:gd name="T7" fmla="*/ 349 h 443"/>
              <a:gd name="T8" fmla="*/ 141 w 539"/>
              <a:gd name="T9" fmla="*/ 440 h 443"/>
              <a:gd name="T10" fmla="*/ 454 w 539"/>
              <a:gd name="T11" fmla="*/ 285 h 443"/>
              <a:gd name="T12" fmla="*/ 450 w 539"/>
              <a:gd name="T13" fmla="*/ 112 h 443"/>
            </a:gdLst>
            <a:ahLst/>
            <a:cxnLst>
              <a:cxn ang="0">
                <a:pos x="T0" y="T1"/>
              </a:cxn>
              <a:cxn ang="0">
                <a:pos x="T2" y="T3"/>
              </a:cxn>
              <a:cxn ang="0">
                <a:pos x="T4" y="T5"/>
              </a:cxn>
              <a:cxn ang="0">
                <a:pos x="T6" y="T7"/>
              </a:cxn>
              <a:cxn ang="0">
                <a:pos x="T8" y="T9"/>
              </a:cxn>
              <a:cxn ang="0">
                <a:pos x="T10" y="T11"/>
              </a:cxn>
              <a:cxn ang="0">
                <a:pos x="T12" y="T13"/>
              </a:cxn>
            </a:cxnLst>
            <a:rect l="0" t="0" r="r" b="b"/>
            <a:pathLst>
              <a:path w="539" h="443">
                <a:moveTo>
                  <a:pt x="450" y="112"/>
                </a:moveTo>
                <a:cubicBezTo>
                  <a:pt x="391" y="62"/>
                  <a:pt x="219" y="0"/>
                  <a:pt x="119" y="1"/>
                </a:cubicBezTo>
                <a:cubicBezTo>
                  <a:pt x="66" y="0"/>
                  <a:pt x="9" y="27"/>
                  <a:pt x="4" y="102"/>
                </a:cubicBezTo>
                <a:cubicBezTo>
                  <a:pt x="0" y="136"/>
                  <a:pt x="5" y="256"/>
                  <a:pt x="30" y="349"/>
                </a:cubicBezTo>
                <a:cubicBezTo>
                  <a:pt x="45" y="398"/>
                  <a:pt x="79" y="443"/>
                  <a:pt x="141" y="440"/>
                </a:cubicBezTo>
                <a:cubicBezTo>
                  <a:pt x="306" y="435"/>
                  <a:pt x="436" y="300"/>
                  <a:pt x="454" y="285"/>
                </a:cubicBezTo>
                <a:cubicBezTo>
                  <a:pt x="493" y="248"/>
                  <a:pt x="539" y="183"/>
                  <a:pt x="450" y="112"/>
                </a:cubicBezTo>
              </a:path>
            </a:pathLst>
          </a:custGeom>
          <a:solidFill>
            <a:schemeClr val="accent5">
              <a:alpha val="75000"/>
            </a:schemeClr>
          </a:solidFill>
          <a:ln>
            <a:noFill/>
          </a:ln>
        </p:spPr>
        <p:txBody>
          <a:bodyPr vert="horz" wrap="square" lIns="91440" tIns="45720" rIns="91440" bIns="45720" numCol="1" anchor="t" anchorCtr="0" compatLnSpc="1">
            <a:prstTxWarp prst="textNoShape">
              <a:avLst/>
            </a:prstTxWarp>
          </a:bodyPr>
          <a:lstStyle/>
          <a:p>
            <a:endParaRPr lang="sv-SE" dirty="0">
              <a:solidFill>
                <a:prstClr val="black"/>
              </a:solidFill>
            </a:endParaRPr>
          </a:p>
        </p:txBody>
      </p:sp>
      <p:sp>
        <p:nvSpPr>
          <p:cNvPr id="9" name="Rektangel 8"/>
          <p:cNvSpPr/>
          <p:nvPr userDrawn="1"/>
        </p:nvSpPr>
        <p:spPr>
          <a:xfrm>
            <a:off x="8604448" y="5161756"/>
            <a:ext cx="539552" cy="553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 name="Underrubrik 2"/>
          <p:cNvSpPr>
            <a:spLocks noGrp="1"/>
          </p:cNvSpPr>
          <p:nvPr>
            <p:ph type="subTitle" idx="1"/>
          </p:nvPr>
        </p:nvSpPr>
        <p:spPr>
          <a:xfrm>
            <a:off x="4643437" y="3361556"/>
            <a:ext cx="4105275" cy="1214388"/>
          </a:xfrm>
        </p:spPr>
        <p:txBody>
          <a:bodyPr anchor="ct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lvl1pPr>
              <a:defRPr>
                <a:solidFill>
                  <a:schemeClr val="tx1">
                    <a:lumMod val="50000"/>
                    <a:lumOff val="50000"/>
                  </a:schemeClr>
                </a:solidFill>
              </a:defRPr>
            </a:lvl1pPr>
          </a:lstStyle>
          <a:p>
            <a:fld id="{3FD4E69A-52BC-4869-AA89-B4824CED3660}" type="slidenum">
              <a:rPr lang="sv-SE" smtClean="0">
                <a:solidFill>
                  <a:prstClr val="black">
                    <a:lumMod val="50000"/>
                    <a:lumOff val="50000"/>
                  </a:prstClr>
                </a:solidFill>
              </a:rPr>
              <a:pPr/>
              <a:t>‹#›</a:t>
            </a:fld>
            <a:endParaRPr lang="sv-SE" dirty="0">
              <a:solidFill>
                <a:prstClr val="black">
                  <a:lumMod val="50000"/>
                  <a:lumOff val="50000"/>
                </a:prstClr>
              </a:solidFill>
            </a:endParaRPr>
          </a:p>
        </p:txBody>
      </p:sp>
      <p:sp>
        <p:nvSpPr>
          <p:cNvPr id="2" name="Rubrik 1"/>
          <p:cNvSpPr>
            <a:spLocks noGrp="1"/>
          </p:cNvSpPr>
          <p:nvPr>
            <p:ph type="ctrTitle" hasCustomPrompt="1"/>
          </p:nvPr>
        </p:nvSpPr>
        <p:spPr>
          <a:xfrm>
            <a:off x="441008" y="3522274"/>
            <a:ext cx="2628292" cy="615553"/>
          </a:xfrm>
        </p:spPr>
        <p:txBody>
          <a:bodyPr anchor="ctr"/>
          <a:lstStyle>
            <a:lvl1pPr algn="ctr">
              <a:defRPr sz="4000" b="1">
                <a:solidFill>
                  <a:schemeClr val="bg1"/>
                </a:solidFill>
              </a:defRPr>
            </a:lvl1pPr>
          </a:lstStyle>
          <a:p>
            <a:r>
              <a:rPr lang="sv-SE" dirty="0"/>
              <a:t>Rubrik</a:t>
            </a:r>
          </a:p>
        </p:txBody>
      </p:sp>
    </p:spTree>
    <p:extLst>
      <p:ext uri="{BB962C8B-B14F-4D97-AF65-F5344CB8AC3E}">
        <p14:creationId xmlns:p14="http://schemas.microsoft.com/office/powerpoint/2010/main" val="51082123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3FD4E69A-52BC-4869-AA89-B4824CED3660}" type="slidenum">
              <a:rPr lang="sv-SE" smtClean="0">
                <a:solidFill>
                  <a:prstClr val="white"/>
                </a:solidFill>
              </a:rPr>
              <a:pPr/>
              <a:t>‹#›</a:t>
            </a:fld>
            <a:endParaRPr lang="sv-SE" dirty="0">
              <a:solidFill>
                <a:prstClr val="white"/>
              </a:solidFill>
            </a:endParaRPr>
          </a:p>
        </p:txBody>
      </p:sp>
    </p:spTree>
    <p:extLst>
      <p:ext uri="{BB962C8B-B14F-4D97-AF65-F5344CB8AC3E}">
        <p14:creationId xmlns:p14="http://schemas.microsoft.com/office/powerpoint/2010/main" val="900460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nehåll och bild">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5940425" y="1633538"/>
            <a:ext cx="2879725" cy="3563937"/>
          </a:xfrm>
          <a:prstGeom prst="roundRect">
            <a:avLst>
              <a:gd name="adj" fmla="val 2996"/>
            </a:avLst>
          </a:prstGeom>
        </p:spPr>
        <p:txBody>
          <a:bodyPr/>
          <a:lstStyle/>
          <a:p>
            <a:endParaRPr lang="sv-SE" dirty="0"/>
          </a:p>
        </p:txBody>
      </p:sp>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323851" y="1633538"/>
            <a:ext cx="5435599" cy="36369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3FD4E69A-52BC-4869-AA89-B4824CED3660}" type="slidenum">
              <a:rPr lang="sv-SE" smtClean="0">
                <a:solidFill>
                  <a:prstClr val="white"/>
                </a:solidFill>
              </a:rPr>
              <a:pPr/>
              <a:t>‹#›</a:t>
            </a:fld>
            <a:endParaRPr lang="sv-SE" dirty="0">
              <a:solidFill>
                <a:prstClr val="white"/>
              </a:solidFill>
            </a:endParaRPr>
          </a:p>
        </p:txBody>
      </p:sp>
    </p:spTree>
    <p:extLst>
      <p:ext uri="{BB962C8B-B14F-4D97-AF65-F5344CB8AC3E}">
        <p14:creationId xmlns:p14="http://schemas.microsoft.com/office/powerpoint/2010/main" val="3963478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Rubrikbild">
    <p:bg>
      <p:bgRef idx="1001">
        <a:schemeClr val="bg1"/>
      </p:bgRef>
    </p:bg>
    <p:spTree>
      <p:nvGrpSpPr>
        <p:cNvPr id="1" name=""/>
        <p:cNvGrpSpPr/>
        <p:nvPr/>
      </p:nvGrpSpPr>
      <p:grpSpPr>
        <a:xfrm>
          <a:off x="0" y="0"/>
          <a:ext cx="0" cy="0"/>
          <a:chOff x="0" y="0"/>
          <a:chExt cx="0" cy="0"/>
        </a:xfrm>
      </p:grpSpPr>
      <p:sp>
        <p:nvSpPr>
          <p:cNvPr id="9" name="Rektangel 8"/>
          <p:cNvSpPr/>
          <p:nvPr userDrawn="1"/>
        </p:nvSpPr>
        <p:spPr>
          <a:xfrm>
            <a:off x="8604448" y="5161756"/>
            <a:ext cx="539552" cy="553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701" t="9751" b="9051"/>
          <a:stretch/>
        </p:blipFill>
        <p:spPr bwMode="auto">
          <a:xfrm>
            <a:off x="179389" y="733424"/>
            <a:ext cx="8785224" cy="4787901"/>
          </a:xfrm>
          <a:prstGeom prst="roundRect">
            <a:avLst>
              <a:gd name="adj" fmla="val 1685"/>
            </a:avLst>
          </a:prstGeom>
          <a:noFill/>
          <a:extLst>
            <a:ext uri="{909E8E84-426E-40DD-AFC4-6F175D3DCCD1}">
              <a14:hiddenFill xmlns:a14="http://schemas.microsoft.com/office/drawing/2010/main">
                <a:solidFill>
                  <a:srgbClr val="FFFFFF"/>
                </a:solidFill>
              </a14:hiddenFill>
            </a:ext>
          </a:extLst>
        </p:spPr>
      </p:pic>
      <p:sp>
        <p:nvSpPr>
          <p:cNvPr id="10" name="Freeform 6"/>
          <p:cNvSpPr>
            <a:spLocks/>
          </p:cNvSpPr>
          <p:nvPr userDrawn="1"/>
        </p:nvSpPr>
        <p:spPr bwMode="auto">
          <a:xfrm>
            <a:off x="395288" y="2732936"/>
            <a:ext cx="3090678" cy="2543976"/>
          </a:xfrm>
          <a:custGeom>
            <a:avLst/>
            <a:gdLst>
              <a:gd name="T0" fmla="*/ 450 w 539"/>
              <a:gd name="T1" fmla="*/ 112 h 443"/>
              <a:gd name="T2" fmla="*/ 119 w 539"/>
              <a:gd name="T3" fmla="*/ 1 h 443"/>
              <a:gd name="T4" fmla="*/ 4 w 539"/>
              <a:gd name="T5" fmla="*/ 102 h 443"/>
              <a:gd name="T6" fmla="*/ 30 w 539"/>
              <a:gd name="T7" fmla="*/ 349 h 443"/>
              <a:gd name="T8" fmla="*/ 141 w 539"/>
              <a:gd name="T9" fmla="*/ 440 h 443"/>
              <a:gd name="T10" fmla="*/ 454 w 539"/>
              <a:gd name="T11" fmla="*/ 285 h 443"/>
              <a:gd name="T12" fmla="*/ 450 w 539"/>
              <a:gd name="T13" fmla="*/ 112 h 443"/>
            </a:gdLst>
            <a:ahLst/>
            <a:cxnLst>
              <a:cxn ang="0">
                <a:pos x="T0" y="T1"/>
              </a:cxn>
              <a:cxn ang="0">
                <a:pos x="T2" y="T3"/>
              </a:cxn>
              <a:cxn ang="0">
                <a:pos x="T4" y="T5"/>
              </a:cxn>
              <a:cxn ang="0">
                <a:pos x="T6" y="T7"/>
              </a:cxn>
              <a:cxn ang="0">
                <a:pos x="T8" y="T9"/>
              </a:cxn>
              <a:cxn ang="0">
                <a:pos x="T10" y="T11"/>
              </a:cxn>
              <a:cxn ang="0">
                <a:pos x="T12" y="T13"/>
              </a:cxn>
            </a:cxnLst>
            <a:rect l="0" t="0" r="r" b="b"/>
            <a:pathLst>
              <a:path w="539" h="443">
                <a:moveTo>
                  <a:pt x="450" y="112"/>
                </a:moveTo>
                <a:cubicBezTo>
                  <a:pt x="391" y="62"/>
                  <a:pt x="219" y="0"/>
                  <a:pt x="119" y="1"/>
                </a:cubicBezTo>
                <a:cubicBezTo>
                  <a:pt x="66" y="0"/>
                  <a:pt x="9" y="27"/>
                  <a:pt x="4" y="102"/>
                </a:cubicBezTo>
                <a:cubicBezTo>
                  <a:pt x="0" y="136"/>
                  <a:pt x="5" y="256"/>
                  <a:pt x="30" y="349"/>
                </a:cubicBezTo>
                <a:cubicBezTo>
                  <a:pt x="45" y="398"/>
                  <a:pt x="79" y="443"/>
                  <a:pt x="141" y="440"/>
                </a:cubicBezTo>
                <a:cubicBezTo>
                  <a:pt x="306" y="435"/>
                  <a:pt x="436" y="300"/>
                  <a:pt x="454" y="285"/>
                </a:cubicBezTo>
                <a:cubicBezTo>
                  <a:pt x="493" y="248"/>
                  <a:pt x="539" y="183"/>
                  <a:pt x="450" y="112"/>
                </a:cubicBezTo>
              </a:path>
            </a:pathLst>
          </a:custGeom>
          <a:solidFill>
            <a:schemeClr val="accent5">
              <a:alpha val="75000"/>
            </a:schemeClr>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3" name="Underrubrik 2"/>
          <p:cNvSpPr>
            <a:spLocks noGrp="1"/>
          </p:cNvSpPr>
          <p:nvPr>
            <p:ph type="subTitle" idx="1"/>
          </p:nvPr>
        </p:nvSpPr>
        <p:spPr>
          <a:xfrm>
            <a:off x="4643437" y="3361556"/>
            <a:ext cx="4105275" cy="1214388"/>
          </a:xfrm>
        </p:spPr>
        <p:txBody>
          <a:bodyPr anchor="ct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lumMod val="50000"/>
                    <a:lumOff val="50000"/>
                  </a:schemeClr>
                </a:solidFill>
              </a:defRPr>
            </a:lvl1pPr>
          </a:lstStyle>
          <a:p>
            <a:fld id="{3FD4E69A-52BC-4869-AA89-B4824CED3660}" type="slidenum">
              <a:rPr lang="sv-SE" smtClean="0"/>
              <a:pPr/>
              <a:t>‹#›</a:t>
            </a:fld>
            <a:endParaRPr lang="sv-SE" dirty="0"/>
          </a:p>
        </p:txBody>
      </p:sp>
      <p:sp>
        <p:nvSpPr>
          <p:cNvPr id="2" name="Rubrik 1"/>
          <p:cNvSpPr>
            <a:spLocks noGrp="1"/>
          </p:cNvSpPr>
          <p:nvPr>
            <p:ph type="ctrTitle" hasCustomPrompt="1"/>
          </p:nvPr>
        </p:nvSpPr>
        <p:spPr>
          <a:xfrm>
            <a:off x="441008" y="3522274"/>
            <a:ext cx="2628292" cy="615553"/>
          </a:xfrm>
        </p:spPr>
        <p:txBody>
          <a:bodyPr anchor="ctr"/>
          <a:lstStyle>
            <a:lvl1pPr algn="ctr">
              <a:defRPr sz="4000" b="1">
                <a:solidFill>
                  <a:schemeClr val="bg1"/>
                </a:solidFill>
              </a:defRPr>
            </a:lvl1pPr>
          </a:lstStyle>
          <a:p>
            <a:r>
              <a:rPr lang="sv-SE" dirty="0"/>
              <a:t>Rubrik</a:t>
            </a:r>
          </a:p>
        </p:txBody>
      </p:sp>
    </p:spTree>
    <p:extLst>
      <p:ext uri="{BB962C8B-B14F-4D97-AF65-F5344CB8AC3E}">
        <p14:creationId xmlns:p14="http://schemas.microsoft.com/office/powerpoint/2010/main" val="158810982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iggande innehåll &amp; Bild">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323851" y="3361556"/>
            <a:ext cx="8496300" cy="1835919"/>
          </a:xfrm>
          <a:prstGeom prst="roundRect">
            <a:avLst>
              <a:gd name="adj" fmla="val 2996"/>
            </a:avLst>
          </a:prstGeom>
        </p:spPr>
        <p:txBody>
          <a:bodyPr/>
          <a:lstStyle/>
          <a:p>
            <a:endParaRPr lang="sv-SE" dirty="0"/>
          </a:p>
        </p:txBody>
      </p:sp>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323851" y="1633538"/>
            <a:ext cx="8496299" cy="16192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3FD4E69A-52BC-4869-AA89-B4824CED3660}" type="slidenum">
              <a:rPr lang="sv-SE" smtClean="0">
                <a:solidFill>
                  <a:prstClr val="white"/>
                </a:solidFill>
              </a:rPr>
              <a:pPr/>
              <a:t>‹#›</a:t>
            </a:fld>
            <a:endParaRPr lang="sv-SE" dirty="0">
              <a:solidFill>
                <a:prstClr val="white"/>
              </a:solidFill>
            </a:endParaRPr>
          </a:p>
        </p:txBody>
      </p:sp>
    </p:spTree>
    <p:extLst>
      <p:ext uri="{BB962C8B-B14F-4D97-AF65-F5344CB8AC3E}">
        <p14:creationId xmlns:p14="http://schemas.microsoft.com/office/powerpoint/2010/main" val="1865502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672418"/>
            <a:ext cx="7772400" cy="1135062"/>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3FD4E69A-52BC-4869-AA89-B4824CED3660}" type="slidenum">
              <a:rPr lang="sv-SE" smtClean="0">
                <a:solidFill>
                  <a:prstClr val="white"/>
                </a:solidFill>
              </a:rPr>
              <a:pPr/>
              <a:t>‹#›</a:t>
            </a:fld>
            <a:endParaRPr lang="sv-SE" dirty="0">
              <a:solidFill>
                <a:prstClr val="white"/>
              </a:solidFill>
            </a:endParaRPr>
          </a:p>
        </p:txBody>
      </p:sp>
    </p:spTree>
    <p:extLst>
      <p:ext uri="{BB962C8B-B14F-4D97-AF65-F5344CB8AC3E}">
        <p14:creationId xmlns:p14="http://schemas.microsoft.com/office/powerpoint/2010/main" val="2531361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323850" y="1633538"/>
            <a:ext cx="4171950" cy="3636962"/>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648200" y="1633538"/>
            <a:ext cx="4171950" cy="3636962"/>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3FD4E69A-52BC-4869-AA89-B4824CED3660}" type="slidenum">
              <a:rPr lang="sv-SE" smtClean="0">
                <a:solidFill>
                  <a:prstClr val="white"/>
                </a:solidFill>
              </a:rPr>
              <a:pPr/>
              <a:t>‹#›</a:t>
            </a:fld>
            <a:endParaRPr lang="sv-SE" dirty="0">
              <a:solidFill>
                <a:prstClr val="white"/>
              </a:solidFill>
            </a:endParaRPr>
          </a:p>
        </p:txBody>
      </p:sp>
    </p:spTree>
    <p:extLst>
      <p:ext uri="{BB962C8B-B14F-4D97-AF65-F5344CB8AC3E}">
        <p14:creationId xmlns:p14="http://schemas.microsoft.com/office/powerpoint/2010/main" val="2906171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dirty="0">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3FD4E69A-52BC-4869-AA89-B4824CED3660}" type="slidenum">
              <a:rPr lang="sv-SE" smtClean="0">
                <a:solidFill>
                  <a:prstClr val="white"/>
                </a:solidFill>
              </a:rPr>
              <a:pPr/>
              <a:t>‹#›</a:t>
            </a:fld>
            <a:endParaRPr lang="sv-SE" dirty="0">
              <a:solidFill>
                <a:prstClr val="white"/>
              </a:solidFill>
            </a:endParaRPr>
          </a:p>
        </p:txBody>
      </p:sp>
    </p:spTree>
    <p:extLst>
      <p:ext uri="{BB962C8B-B14F-4D97-AF65-F5344CB8AC3E}">
        <p14:creationId xmlns:p14="http://schemas.microsoft.com/office/powerpoint/2010/main" val="27106944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dirty="0">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dirty="0">
              <a:solidFill>
                <a:prstClr val="black">
                  <a:tint val="75000"/>
                </a:prstClr>
              </a:solidFill>
            </a:endParaRPr>
          </a:p>
        </p:txBody>
      </p:sp>
      <p:sp>
        <p:nvSpPr>
          <p:cNvPr id="4" name="Platshållare för bildnummer 3"/>
          <p:cNvSpPr>
            <a:spLocks noGrp="1"/>
          </p:cNvSpPr>
          <p:nvPr>
            <p:ph type="sldNum" sz="quarter" idx="12"/>
          </p:nvPr>
        </p:nvSpPr>
        <p:spPr/>
        <p:txBody>
          <a:bodyPr/>
          <a:lstStyle/>
          <a:p>
            <a:fld id="{3FD4E69A-52BC-4869-AA89-B4824CED3660}" type="slidenum">
              <a:rPr lang="sv-SE" smtClean="0">
                <a:solidFill>
                  <a:prstClr val="white"/>
                </a:solidFill>
              </a:rPr>
              <a:pPr/>
              <a:t>‹#›</a:t>
            </a:fld>
            <a:endParaRPr lang="sv-SE" dirty="0">
              <a:solidFill>
                <a:prstClr val="white"/>
              </a:solidFill>
            </a:endParaRPr>
          </a:p>
        </p:txBody>
      </p:sp>
    </p:spTree>
    <p:extLst>
      <p:ext uri="{BB962C8B-B14F-4D97-AF65-F5344CB8AC3E}">
        <p14:creationId xmlns:p14="http://schemas.microsoft.com/office/powerpoint/2010/main" val="10200487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Försättssida">
    <p:spTree>
      <p:nvGrpSpPr>
        <p:cNvPr id="1" name=""/>
        <p:cNvGrpSpPr/>
        <p:nvPr/>
      </p:nvGrpSpPr>
      <p:grpSpPr>
        <a:xfrm>
          <a:off x="0" y="0"/>
          <a:ext cx="0" cy="0"/>
          <a:chOff x="0" y="0"/>
          <a:chExt cx="0" cy="0"/>
        </a:xfrm>
      </p:grpSpPr>
      <p:sp>
        <p:nvSpPr>
          <p:cNvPr id="18" name="Platshållare för text 17"/>
          <p:cNvSpPr>
            <a:spLocks noGrp="1"/>
          </p:cNvSpPr>
          <p:nvPr>
            <p:ph type="body" sz="quarter" idx="13"/>
          </p:nvPr>
        </p:nvSpPr>
        <p:spPr>
          <a:xfrm>
            <a:off x="1660637" y="4153644"/>
            <a:ext cx="5886227" cy="338554"/>
          </a:xfrm>
        </p:spPr>
        <p:txBody>
          <a:bodyPr wrap="none">
            <a:spAutoFit/>
          </a:bodyPr>
          <a:lstStyle>
            <a:lvl1pPr marL="0" indent="0" algn="ctr">
              <a:buNone/>
              <a:defRPr sz="2000"/>
            </a:lvl1pPr>
          </a:lstStyle>
          <a:p>
            <a:pPr lvl="0"/>
            <a:r>
              <a:rPr lang="sv-SE"/>
              <a:t>Klicka här för att ändra format på bakgrundstexten</a:t>
            </a:r>
          </a:p>
        </p:txBody>
      </p:sp>
    </p:spTree>
    <p:extLst>
      <p:ext uri="{BB962C8B-B14F-4D97-AF65-F5344CB8AC3E}">
        <p14:creationId xmlns:p14="http://schemas.microsoft.com/office/powerpoint/2010/main" val="34635227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lutbild">
    <p:spTree>
      <p:nvGrpSpPr>
        <p:cNvPr id="1" name=""/>
        <p:cNvGrpSpPr/>
        <p:nvPr/>
      </p:nvGrpSpPr>
      <p:grpSpPr>
        <a:xfrm>
          <a:off x="0" y="0"/>
          <a:ext cx="0" cy="0"/>
          <a:chOff x="0" y="0"/>
          <a:chExt cx="0" cy="0"/>
        </a:xfrm>
      </p:grpSpPr>
      <p:pic>
        <p:nvPicPr>
          <p:cNvPr id="6" name="Bildobjekt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3999" cy="5715000"/>
          </a:xfrm>
          <a:prstGeom prst="rect">
            <a:avLst/>
          </a:prstGeom>
        </p:spPr>
      </p:pic>
      <p:pic>
        <p:nvPicPr>
          <p:cNvPr id="7" name="Bildobjekt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99556" y="1590234"/>
            <a:ext cx="4698554" cy="1959753"/>
          </a:xfrm>
          <a:prstGeom prst="rect">
            <a:avLst/>
          </a:prstGeom>
        </p:spPr>
      </p:pic>
    </p:spTree>
    <p:extLst>
      <p:ext uri="{BB962C8B-B14F-4D97-AF65-F5344CB8AC3E}">
        <p14:creationId xmlns:p14="http://schemas.microsoft.com/office/powerpoint/2010/main" val="29169111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Rubrikbild">
    <p:bg>
      <p:bgRef idx="1001">
        <a:schemeClr val="bg1"/>
      </p:bgRef>
    </p:bg>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701" t="9751" b="9051"/>
          <a:stretch/>
        </p:blipFill>
        <p:spPr bwMode="auto">
          <a:xfrm>
            <a:off x="179389" y="733424"/>
            <a:ext cx="8785224" cy="4787901"/>
          </a:xfrm>
          <a:prstGeom prst="roundRect">
            <a:avLst>
              <a:gd name="adj" fmla="val 1685"/>
            </a:avLst>
          </a:prstGeom>
          <a:noFill/>
          <a:extLst>
            <a:ext uri="{909E8E84-426E-40DD-AFC4-6F175D3DCCD1}">
              <a14:hiddenFill xmlns:a14="http://schemas.microsoft.com/office/drawing/2010/main">
                <a:solidFill>
                  <a:srgbClr val="FFFFFF"/>
                </a:solidFill>
              </a14:hiddenFill>
            </a:ext>
          </a:extLst>
        </p:spPr>
      </p:pic>
      <p:sp>
        <p:nvSpPr>
          <p:cNvPr id="10" name="Freeform 6"/>
          <p:cNvSpPr>
            <a:spLocks/>
          </p:cNvSpPr>
          <p:nvPr userDrawn="1"/>
        </p:nvSpPr>
        <p:spPr bwMode="auto">
          <a:xfrm>
            <a:off x="395288" y="2732936"/>
            <a:ext cx="3090678" cy="2543976"/>
          </a:xfrm>
          <a:custGeom>
            <a:avLst/>
            <a:gdLst>
              <a:gd name="T0" fmla="*/ 450 w 539"/>
              <a:gd name="T1" fmla="*/ 112 h 443"/>
              <a:gd name="T2" fmla="*/ 119 w 539"/>
              <a:gd name="T3" fmla="*/ 1 h 443"/>
              <a:gd name="T4" fmla="*/ 4 w 539"/>
              <a:gd name="T5" fmla="*/ 102 h 443"/>
              <a:gd name="T6" fmla="*/ 30 w 539"/>
              <a:gd name="T7" fmla="*/ 349 h 443"/>
              <a:gd name="T8" fmla="*/ 141 w 539"/>
              <a:gd name="T9" fmla="*/ 440 h 443"/>
              <a:gd name="T10" fmla="*/ 454 w 539"/>
              <a:gd name="T11" fmla="*/ 285 h 443"/>
              <a:gd name="T12" fmla="*/ 450 w 539"/>
              <a:gd name="T13" fmla="*/ 112 h 443"/>
            </a:gdLst>
            <a:ahLst/>
            <a:cxnLst>
              <a:cxn ang="0">
                <a:pos x="T0" y="T1"/>
              </a:cxn>
              <a:cxn ang="0">
                <a:pos x="T2" y="T3"/>
              </a:cxn>
              <a:cxn ang="0">
                <a:pos x="T4" y="T5"/>
              </a:cxn>
              <a:cxn ang="0">
                <a:pos x="T6" y="T7"/>
              </a:cxn>
              <a:cxn ang="0">
                <a:pos x="T8" y="T9"/>
              </a:cxn>
              <a:cxn ang="0">
                <a:pos x="T10" y="T11"/>
              </a:cxn>
              <a:cxn ang="0">
                <a:pos x="T12" y="T13"/>
              </a:cxn>
            </a:cxnLst>
            <a:rect l="0" t="0" r="r" b="b"/>
            <a:pathLst>
              <a:path w="539" h="443">
                <a:moveTo>
                  <a:pt x="450" y="112"/>
                </a:moveTo>
                <a:cubicBezTo>
                  <a:pt x="391" y="62"/>
                  <a:pt x="219" y="0"/>
                  <a:pt x="119" y="1"/>
                </a:cubicBezTo>
                <a:cubicBezTo>
                  <a:pt x="66" y="0"/>
                  <a:pt x="9" y="27"/>
                  <a:pt x="4" y="102"/>
                </a:cubicBezTo>
                <a:cubicBezTo>
                  <a:pt x="0" y="136"/>
                  <a:pt x="5" y="256"/>
                  <a:pt x="30" y="349"/>
                </a:cubicBezTo>
                <a:cubicBezTo>
                  <a:pt x="45" y="398"/>
                  <a:pt x="79" y="443"/>
                  <a:pt x="141" y="440"/>
                </a:cubicBezTo>
                <a:cubicBezTo>
                  <a:pt x="306" y="435"/>
                  <a:pt x="436" y="300"/>
                  <a:pt x="454" y="285"/>
                </a:cubicBezTo>
                <a:cubicBezTo>
                  <a:pt x="493" y="248"/>
                  <a:pt x="539" y="183"/>
                  <a:pt x="450" y="112"/>
                </a:cubicBezTo>
              </a:path>
            </a:pathLst>
          </a:custGeom>
          <a:solidFill>
            <a:schemeClr val="accent5">
              <a:alpha val="75000"/>
            </a:schemeClr>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9" name="Rektangel 8"/>
          <p:cNvSpPr/>
          <p:nvPr userDrawn="1"/>
        </p:nvSpPr>
        <p:spPr>
          <a:xfrm>
            <a:off x="8604448" y="5161756"/>
            <a:ext cx="539552" cy="553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Underrubrik 2"/>
          <p:cNvSpPr>
            <a:spLocks noGrp="1"/>
          </p:cNvSpPr>
          <p:nvPr>
            <p:ph type="subTitle" idx="1"/>
          </p:nvPr>
        </p:nvSpPr>
        <p:spPr>
          <a:xfrm>
            <a:off x="4643437" y="3361556"/>
            <a:ext cx="4105275" cy="1214388"/>
          </a:xfrm>
        </p:spPr>
        <p:txBody>
          <a:bodyPr anchor="ct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lumMod val="50000"/>
                    <a:lumOff val="50000"/>
                  </a:schemeClr>
                </a:solidFill>
              </a:defRPr>
            </a:lvl1pPr>
          </a:lstStyle>
          <a:p>
            <a:fld id="{3FD4E69A-52BC-4869-AA89-B4824CED3660}" type="slidenum">
              <a:rPr lang="sv-SE" smtClean="0"/>
              <a:pPr/>
              <a:t>‹#›</a:t>
            </a:fld>
            <a:endParaRPr lang="sv-SE" dirty="0"/>
          </a:p>
        </p:txBody>
      </p:sp>
      <p:sp>
        <p:nvSpPr>
          <p:cNvPr id="2" name="Rubrik 1"/>
          <p:cNvSpPr>
            <a:spLocks noGrp="1"/>
          </p:cNvSpPr>
          <p:nvPr>
            <p:ph type="ctrTitle" hasCustomPrompt="1"/>
          </p:nvPr>
        </p:nvSpPr>
        <p:spPr>
          <a:xfrm>
            <a:off x="441008" y="3522274"/>
            <a:ext cx="2628292" cy="615553"/>
          </a:xfrm>
        </p:spPr>
        <p:txBody>
          <a:bodyPr anchor="ctr"/>
          <a:lstStyle>
            <a:lvl1pPr algn="ctr">
              <a:defRPr sz="4000" b="1">
                <a:solidFill>
                  <a:schemeClr val="bg1"/>
                </a:solidFill>
              </a:defRPr>
            </a:lvl1pPr>
          </a:lstStyle>
          <a:p>
            <a:r>
              <a:rPr lang="sv-SE" dirty="0"/>
              <a:t>Rubrik</a:t>
            </a:r>
          </a:p>
        </p:txBody>
      </p:sp>
    </p:spTree>
    <p:extLst>
      <p:ext uri="{BB962C8B-B14F-4D97-AF65-F5344CB8AC3E}">
        <p14:creationId xmlns:p14="http://schemas.microsoft.com/office/powerpoint/2010/main" val="1051935942"/>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FD4E69A-52BC-4869-AA89-B4824CED3660}" type="slidenum">
              <a:rPr lang="sv-SE" smtClean="0"/>
              <a:pPr/>
              <a:t>‹#›</a:t>
            </a:fld>
            <a:endParaRPr lang="sv-SE" dirty="0"/>
          </a:p>
        </p:txBody>
      </p:sp>
    </p:spTree>
    <p:extLst>
      <p:ext uri="{BB962C8B-B14F-4D97-AF65-F5344CB8AC3E}">
        <p14:creationId xmlns:p14="http://schemas.microsoft.com/office/powerpoint/2010/main" val="21622556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nehåll och bild">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5940425" y="1633538"/>
            <a:ext cx="2879725" cy="3563937"/>
          </a:xfrm>
          <a:prstGeom prst="roundRect">
            <a:avLst>
              <a:gd name="adj" fmla="val 2996"/>
            </a:avLst>
          </a:prstGeom>
        </p:spPr>
        <p:txBody>
          <a:bodyPr/>
          <a:lstStyle/>
          <a:p>
            <a:endParaRPr lang="sv-SE" dirty="0"/>
          </a:p>
        </p:txBody>
      </p:sp>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323851" y="1633538"/>
            <a:ext cx="5435599" cy="36369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FD4E69A-52BC-4869-AA89-B4824CED3660}" type="slidenum">
              <a:rPr lang="sv-SE" smtClean="0"/>
              <a:pPr/>
              <a:t>‹#›</a:t>
            </a:fld>
            <a:endParaRPr lang="sv-SE" dirty="0"/>
          </a:p>
        </p:txBody>
      </p:sp>
    </p:spTree>
    <p:extLst>
      <p:ext uri="{BB962C8B-B14F-4D97-AF65-F5344CB8AC3E}">
        <p14:creationId xmlns:p14="http://schemas.microsoft.com/office/powerpoint/2010/main" val="3836122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FD4E69A-52BC-4869-AA89-B4824CED3660}" type="slidenum">
              <a:rPr lang="sv-SE" smtClean="0"/>
              <a:pPr/>
              <a:t>‹#›</a:t>
            </a:fld>
            <a:endParaRPr lang="sv-SE" dirty="0"/>
          </a:p>
        </p:txBody>
      </p:sp>
    </p:spTree>
    <p:extLst>
      <p:ext uri="{BB962C8B-B14F-4D97-AF65-F5344CB8AC3E}">
        <p14:creationId xmlns:p14="http://schemas.microsoft.com/office/powerpoint/2010/main" val="35030691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iggande innehåll &amp; Bild">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323851" y="3361556"/>
            <a:ext cx="8496300" cy="1835919"/>
          </a:xfrm>
          <a:prstGeom prst="roundRect">
            <a:avLst>
              <a:gd name="adj" fmla="val 2996"/>
            </a:avLst>
          </a:prstGeom>
        </p:spPr>
        <p:txBody>
          <a:bodyPr/>
          <a:lstStyle/>
          <a:p>
            <a:endParaRPr lang="sv-SE" dirty="0"/>
          </a:p>
        </p:txBody>
      </p:sp>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323851" y="1633538"/>
            <a:ext cx="8496299" cy="16192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FD4E69A-52BC-4869-AA89-B4824CED3660}" type="slidenum">
              <a:rPr lang="sv-SE" smtClean="0"/>
              <a:pPr/>
              <a:t>‹#›</a:t>
            </a:fld>
            <a:endParaRPr lang="sv-SE" dirty="0"/>
          </a:p>
        </p:txBody>
      </p:sp>
    </p:spTree>
    <p:extLst>
      <p:ext uri="{BB962C8B-B14F-4D97-AF65-F5344CB8AC3E}">
        <p14:creationId xmlns:p14="http://schemas.microsoft.com/office/powerpoint/2010/main" val="15957465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672418"/>
            <a:ext cx="7772400" cy="1135062"/>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FD4E69A-52BC-4869-AA89-B4824CED3660}" type="slidenum">
              <a:rPr lang="sv-SE" smtClean="0"/>
              <a:pPr/>
              <a:t>‹#›</a:t>
            </a:fld>
            <a:endParaRPr lang="sv-SE" dirty="0"/>
          </a:p>
        </p:txBody>
      </p:sp>
    </p:spTree>
    <p:extLst>
      <p:ext uri="{BB962C8B-B14F-4D97-AF65-F5344CB8AC3E}">
        <p14:creationId xmlns:p14="http://schemas.microsoft.com/office/powerpoint/2010/main" val="31936356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323850" y="1633538"/>
            <a:ext cx="4171950" cy="3636962"/>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648200" y="1633538"/>
            <a:ext cx="4171950" cy="3636962"/>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FD4E69A-52BC-4869-AA89-B4824CED3660}" type="slidenum">
              <a:rPr lang="sv-SE" smtClean="0"/>
              <a:pPr/>
              <a:t>‹#›</a:t>
            </a:fld>
            <a:endParaRPr lang="sv-SE" dirty="0"/>
          </a:p>
        </p:txBody>
      </p:sp>
    </p:spTree>
    <p:extLst>
      <p:ext uri="{BB962C8B-B14F-4D97-AF65-F5344CB8AC3E}">
        <p14:creationId xmlns:p14="http://schemas.microsoft.com/office/powerpoint/2010/main" val="20498655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3FD4E69A-52BC-4869-AA89-B4824CED3660}" type="slidenum">
              <a:rPr lang="sv-SE" smtClean="0"/>
              <a:pPr/>
              <a:t>‹#›</a:t>
            </a:fld>
            <a:endParaRPr lang="sv-SE" dirty="0"/>
          </a:p>
        </p:txBody>
      </p:sp>
    </p:spTree>
    <p:extLst>
      <p:ext uri="{BB962C8B-B14F-4D97-AF65-F5344CB8AC3E}">
        <p14:creationId xmlns:p14="http://schemas.microsoft.com/office/powerpoint/2010/main" val="19052183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FD4E69A-52BC-4869-AA89-B4824CED3660}" type="slidenum">
              <a:rPr lang="sv-SE" smtClean="0"/>
              <a:pPr/>
              <a:t>‹#›</a:t>
            </a:fld>
            <a:endParaRPr lang="sv-SE" dirty="0"/>
          </a:p>
        </p:txBody>
      </p:sp>
    </p:spTree>
    <p:extLst>
      <p:ext uri="{BB962C8B-B14F-4D97-AF65-F5344CB8AC3E}">
        <p14:creationId xmlns:p14="http://schemas.microsoft.com/office/powerpoint/2010/main" val="15512917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Slutbild">
    <p:spTree>
      <p:nvGrpSpPr>
        <p:cNvPr id="1" name=""/>
        <p:cNvGrpSpPr/>
        <p:nvPr/>
      </p:nvGrpSpPr>
      <p:grpSpPr>
        <a:xfrm>
          <a:off x="0" y="0"/>
          <a:ext cx="0" cy="0"/>
          <a:chOff x="0" y="0"/>
          <a:chExt cx="0" cy="0"/>
        </a:xfrm>
      </p:grpSpPr>
      <p:pic>
        <p:nvPicPr>
          <p:cNvPr id="6" name="Bildobjekt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3999" cy="5715000"/>
          </a:xfrm>
          <a:prstGeom prst="rect">
            <a:avLst/>
          </a:prstGeom>
        </p:spPr>
      </p:pic>
      <p:pic>
        <p:nvPicPr>
          <p:cNvPr id="7" name="Bildobjekt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99556" y="1590234"/>
            <a:ext cx="4698554" cy="1959753"/>
          </a:xfrm>
          <a:prstGeom prst="rect">
            <a:avLst/>
          </a:prstGeom>
        </p:spPr>
      </p:pic>
    </p:spTree>
    <p:extLst>
      <p:ext uri="{BB962C8B-B14F-4D97-AF65-F5344CB8AC3E}">
        <p14:creationId xmlns:p14="http://schemas.microsoft.com/office/powerpoint/2010/main" val="155388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och bild">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5940425" y="1633538"/>
            <a:ext cx="2879725" cy="3563937"/>
          </a:xfrm>
          <a:prstGeom prst="roundRect">
            <a:avLst>
              <a:gd name="adj" fmla="val 2996"/>
            </a:avLst>
          </a:prstGeom>
        </p:spPr>
        <p:txBody>
          <a:bodyPr/>
          <a:lstStyle/>
          <a:p>
            <a:endParaRPr lang="sv-SE" dirty="0"/>
          </a:p>
        </p:txBody>
      </p:sp>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323851" y="1633538"/>
            <a:ext cx="5435599" cy="36369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FD4E69A-52BC-4869-AA89-B4824CED3660}" type="slidenum">
              <a:rPr lang="sv-SE" smtClean="0"/>
              <a:pPr/>
              <a:t>‹#›</a:t>
            </a:fld>
            <a:endParaRPr lang="sv-SE" dirty="0"/>
          </a:p>
        </p:txBody>
      </p:sp>
    </p:spTree>
    <p:extLst>
      <p:ext uri="{BB962C8B-B14F-4D97-AF65-F5344CB8AC3E}">
        <p14:creationId xmlns:p14="http://schemas.microsoft.com/office/powerpoint/2010/main" val="174422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ande innehåll &amp; Bild">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323851" y="3361556"/>
            <a:ext cx="8496300" cy="1835919"/>
          </a:xfrm>
          <a:prstGeom prst="roundRect">
            <a:avLst>
              <a:gd name="adj" fmla="val 2996"/>
            </a:avLst>
          </a:prstGeom>
        </p:spPr>
        <p:txBody>
          <a:bodyPr/>
          <a:lstStyle/>
          <a:p>
            <a:endParaRPr lang="sv-SE" dirty="0"/>
          </a:p>
        </p:txBody>
      </p:sp>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323851" y="1633538"/>
            <a:ext cx="8496299" cy="16192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FD4E69A-52BC-4869-AA89-B4824CED3660}" type="slidenum">
              <a:rPr lang="sv-SE" smtClean="0"/>
              <a:pPr/>
              <a:t>‹#›</a:t>
            </a:fld>
            <a:endParaRPr lang="sv-SE" dirty="0"/>
          </a:p>
        </p:txBody>
      </p:sp>
    </p:spTree>
    <p:extLst>
      <p:ext uri="{BB962C8B-B14F-4D97-AF65-F5344CB8AC3E}">
        <p14:creationId xmlns:p14="http://schemas.microsoft.com/office/powerpoint/2010/main" val="2011560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672418"/>
            <a:ext cx="7772400" cy="1135062"/>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FD4E69A-52BC-4869-AA89-B4824CED3660}" type="slidenum">
              <a:rPr lang="sv-SE" smtClean="0"/>
              <a:pPr/>
              <a:t>‹#›</a:t>
            </a:fld>
            <a:endParaRPr lang="sv-SE" dirty="0"/>
          </a:p>
        </p:txBody>
      </p:sp>
    </p:spTree>
    <p:extLst>
      <p:ext uri="{BB962C8B-B14F-4D97-AF65-F5344CB8AC3E}">
        <p14:creationId xmlns:p14="http://schemas.microsoft.com/office/powerpoint/2010/main" val="1488783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323850" y="1633538"/>
            <a:ext cx="4171950" cy="3636962"/>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648200" y="1633538"/>
            <a:ext cx="4171950" cy="3636962"/>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FD4E69A-52BC-4869-AA89-B4824CED3660}" type="slidenum">
              <a:rPr lang="sv-SE" smtClean="0"/>
              <a:pPr/>
              <a:t>‹#›</a:t>
            </a:fld>
            <a:endParaRPr lang="sv-SE" dirty="0"/>
          </a:p>
        </p:txBody>
      </p:sp>
    </p:spTree>
    <p:extLst>
      <p:ext uri="{BB962C8B-B14F-4D97-AF65-F5344CB8AC3E}">
        <p14:creationId xmlns:p14="http://schemas.microsoft.com/office/powerpoint/2010/main" val="51281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3FD4E69A-52BC-4869-AA89-B4824CED3660}" type="slidenum">
              <a:rPr lang="sv-SE" smtClean="0"/>
              <a:pPr/>
              <a:t>‹#›</a:t>
            </a:fld>
            <a:endParaRPr lang="sv-SE" dirty="0"/>
          </a:p>
        </p:txBody>
      </p:sp>
    </p:spTree>
    <p:extLst>
      <p:ext uri="{BB962C8B-B14F-4D97-AF65-F5344CB8AC3E}">
        <p14:creationId xmlns:p14="http://schemas.microsoft.com/office/powerpoint/2010/main" val="26253188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 Target="../slides/slide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slide" Target="../slides/slide3.xml"/><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 Target="../slides/slide3.xml"/><Relationship Id="rId5" Type="http://schemas.openxmlformats.org/officeDocument/2006/relationships/slideLayout" Target="../slideLayouts/slideLayout15.xml"/><Relationship Id="rId10" Type="http://schemas.openxmlformats.org/officeDocument/2006/relationships/slide" Target="../slides/slide6.xml"/><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 Target="../slides/slide4.xml"/><Relationship Id="rId5" Type="http://schemas.openxmlformats.org/officeDocument/2006/relationships/slideLayout" Target="../slideLayouts/slideLayout23.xml"/><Relationship Id="rId10" Type="http://schemas.openxmlformats.org/officeDocument/2006/relationships/slide" Target="../slides/slide3.xml"/><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 Target="../slides/slid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 Target="../slides/slid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5.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theme" Target="../theme/theme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667257"/>
            <a:ext cx="8229600" cy="870097"/>
          </a:xfrm>
          <a:prstGeom prst="rect">
            <a:avLst/>
          </a:prstGeom>
        </p:spPr>
        <p:txBody>
          <a:bodyPr vert="horz" lIns="0" tIns="0" rIns="0" bIns="0" rtlCol="0" anchor="t">
            <a:normAutofit/>
          </a:bodyPr>
          <a:lstStyle/>
          <a:p>
            <a:r>
              <a:rPr lang="sv-SE" dirty="0"/>
              <a:t>Klicka här för att ändra format</a:t>
            </a:r>
          </a:p>
        </p:txBody>
      </p:sp>
      <p:sp>
        <p:nvSpPr>
          <p:cNvPr id="3" name="Platshållare för text 2"/>
          <p:cNvSpPr>
            <a:spLocks noGrp="1"/>
          </p:cNvSpPr>
          <p:nvPr>
            <p:ph type="body" idx="1"/>
          </p:nvPr>
        </p:nvSpPr>
        <p:spPr>
          <a:xfrm>
            <a:off x="457200" y="1657368"/>
            <a:ext cx="8229600" cy="3447769"/>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dirty="0"/>
          </a:p>
        </p:txBody>
      </p:sp>
      <p:sp>
        <p:nvSpPr>
          <p:cNvPr id="5" name="Platshållare för sidfot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3FD4E69A-52BC-4869-AA89-B4824CED3660}" type="slidenum">
              <a:rPr lang="sv-SE" smtClean="0"/>
              <a:pPr/>
              <a:t>‹#›</a:t>
            </a:fld>
            <a:endParaRPr lang="sv-SE" dirty="0"/>
          </a:p>
        </p:txBody>
      </p:sp>
      <p:sp>
        <p:nvSpPr>
          <p:cNvPr id="7" name="Rektangel med rundat hörn 6">
            <a:hlinkClick r:id="rId4" action="ppaction://hlinksldjump"/>
          </p:cNvPr>
          <p:cNvSpPr/>
          <p:nvPr/>
        </p:nvSpPr>
        <p:spPr>
          <a:xfrm>
            <a:off x="179989" y="269810"/>
            <a:ext cx="1066805" cy="211203"/>
          </a:xfrm>
          <a:prstGeom prst="round1Rect">
            <a:avLst>
              <a:gd name="adj" fmla="val 4890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180000" bIns="36000" rtlCol="0" anchor="b" anchorCtr="0">
            <a:spAutoFit/>
          </a:bodyPr>
          <a:lstStyle/>
          <a:p>
            <a:pPr lvl="0">
              <a:lnSpc>
                <a:spcPct val="100000"/>
              </a:lnSpc>
            </a:pPr>
            <a:r>
              <a:rPr lang="sv-SE" sz="900" b="0" dirty="0">
                <a:solidFill>
                  <a:schemeClr val="bg1"/>
                </a:solidFill>
                <a:latin typeface="Arial" pitchFamily="34" charset="0"/>
                <a:cs typeface="Arial" pitchFamily="34" charset="0"/>
              </a:rPr>
              <a:t>Lernia i korthet</a:t>
            </a:r>
          </a:p>
        </p:txBody>
      </p:sp>
      <p:grpSp>
        <p:nvGrpSpPr>
          <p:cNvPr id="24" name="Grupp 23"/>
          <p:cNvGrpSpPr/>
          <p:nvPr/>
        </p:nvGrpSpPr>
        <p:grpSpPr>
          <a:xfrm>
            <a:off x="8165649" y="209039"/>
            <a:ext cx="792000" cy="331200"/>
            <a:chOff x="2071965" y="1664018"/>
            <a:chExt cx="4390366" cy="1830013"/>
          </a:xfrm>
        </p:grpSpPr>
        <p:sp>
          <p:nvSpPr>
            <p:cNvPr id="25" name="Freeform 7"/>
            <p:cNvSpPr>
              <a:spLocks/>
            </p:cNvSpPr>
            <p:nvPr/>
          </p:nvSpPr>
          <p:spPr bwMode="auto">
            <a:xfrm>
              <a:off x="2947817" y="1664018"/>
              <a:ext cx="552614" cy="1044135"/>
            </a:xfrm>
            <a:custGeom>
              <a:avLst/>
              <a:gdLst>
                <a:gd name="T0" fmla="*/ 0 w 995"/>
                <a:gd name="T1" fmla="*/ 0 h 1880"/>
                <a:gd name="T2" fmla="*/ 272 w 995"/>
                <a:gd name="T3" fmla="*/ 0 h 1880"/>
                <a:gd name="T4" fmla="*/ 272 w 995"/>
                <a:gd name="T5" fmla="*/ 1661 h 1880"/>
                <a:gd name="T6" fmla="*/ 995 w 995"/>
                <a:gd name="T7" fmla="*/ 1661 h 1880"/>
                <a:gd name="T8" fmla="*/ 995 w 995"/>
                <a:gd name="T9" fmla="*/ 1880 h 1880"/>
                <a:gd name="T10" fmla="*/ 0 w 995"/>
                <a:gd name="T11" fmla="*/ 1880 h 1880"/>
                <a:gd name="T12" fmla="*/ 0 w 995"/>
                <a:gd name="T13" fmla="*/ 0 h 1880"/>
              </a:gdLst>
              <a:ahLst/>
              <a:cxnLst>
                <a:cxn ang="0">
                  <a:pos x="T0" y="T1"/>
                </a:cxn>
                <a:cxn ang="0">
                  <a:pos x="T2" y="T3"/>
                </a:cxn>
                <a:cxn ang="0">
                  <a:pos x="T4" y="T5"/>
                </a:cxn>
                <a:cxn ang="0">
                  <a:pos x="T6" y="T7"/>
                </a:cxn>
                <a:cxn ang="0">
                  <a:pos x="T8" y="T9"/>
                </a:cxn>
                <a:cxn ang="0">
                  <a:pos x="T10" y="T11"/>
                </a:cxn>
                <a:cxn ang="0">
                  <a:pos x="T12" y="T13"/>
                </a:cxn>
              </a:cxnLst>
              <a:rect l="0" t="0" r="r" b="b"/>
              <a:pathLst>
                <a:path w="995" h="1880">
                  <a:moveTo>
                    <a:pt x="0" y="0"/>
                  </a:moveTo>
                  <a:lnTo>
                    <a:pt x="272" y="0"/>
                  </a:lnTo>
                  <a:lnTo>
                    <a:pt x="272" y="1661"/>
                  </a:lnTo>
                  <a:lnTo>
                    <a:pt x="995" y="1661"/>
                  </a:lnTo>
                  <a:lnTo>
                    <a:pt x="995" y="1880"/>
                  </a:lnTo>
                  <a:lnTo>
                    <a:pt x="0" y="1880"/>
                  </a:lnTo>
                  <a:lnTo>
                    <a:pt x="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6" name="Freeform 8"/>
            <p:cNvSpPr>
              <a:spLocks noEditPoints="1"/>
            </p:cNvSpPr>
            <p:nvPr/>
          </p:nvSpPr>
          <p:spPr bwMode="auto">
            <a:xfrm>
              <a:off x="3559302" y="1971149"/>
              <a:ext cx="553725" cy="753110"/>
            </a:xfrm>
            <a:custGeom>
              <a:avLst/>
              <a:gdLst>
                <a:gd name="T0" fmla="*/ 108 w 422"/>
                <a:gd name="T1" fmla="*/ 178 h 574"/>
                <a:gd name="T2" fmla="*/ 218 w 422"/>
                <a:gd name="T3" fmla="*/ 81 h 574"/>
                <a:gd name="T4" fmla="*/ 318 w 422"/>
                <a:gd name="T5" fmla="*/ 178 h 574"/>
                <a:gd name="T6" fmla="*/ 108 w 422"/>
                <a:gd name="T7" fmla="*/ 178 h 574"/>
                <a:gd name="T8" fmla="*/ 409 w 422"/>
                <a:gd name="T9" fmla="*/ 474 h 574"/>
                <a:gd name="T10" fmla="*/ 306 w 422"/>
                <a:gd name="T11" fmla="*/ 494 h 574"/>
                <a:gd name="T12" fmla="*/ 104 w 422"/>
                <a:gd name="T13" fmla="*/ 247 h 574"/>
                <a:gd name="T14" fmla="*/ 422 w 422"/>
                <a:gd name="T15" fmla="*/ 247 h 574"/>
                <a:gd name="T16" fmla="*/ 422 w 422"/>
                <a:gd name="T17" fmla="*/ 220 h 574"/>
                <a:gd name="T18" fmla="*/ 224 w 422"/>
                <a:gd name="T19" fmla="*/ 0 h 574"/>
                <a:gd name="T20" fmla="*/ 0 w 422"/>
                <a:gd name="T21" fmla="*/ 261 h 574"/>
                <a:gd name="T22" fmla="*/ 272 w 422"/>
                <a:gd name="T23" fmla="*/ 574 h 574"/>
                <a:gd name="T24" fmla="*/ 409 w 422"/>
                <a:gd name="T25" fmla="*/ 556 h 574"/>
                <a:gd name="T26" fmla="*/ 409 w 422"/>
                <a:gd name="T27" fmla="*/ 4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74">
                  <a:moveTo>
                    <a:pt x="108" y="178"/>
                  </a:moveTo>
                  <a:cubicBezTo>
                    <a:pt x="108" y="153"/>
                    <a:pt x="133" y="81"/>
                    <a:pt x="218" y="81"/>
                  </a:cubicBezTo>
                  <a:cubicBezTo>
                    <a:pt x="298" y="81"/>
                    <a:pt x="318" y="143"/>
                    <a:pt x="318" y="178"/>
                  </a:cubicBezTo>
                  <a:lnTo>
                    <a:pt x="108" y="178"/>
                  </a:lnTo>
                  <a:close/>
                  <a:moveTo>
                    <a:pt x="409" y="474"/>
                  </a:moveTo>
                  <a:cubicBezTo>
                    <a:pt x="385" y="482"/>
                    <a:pt x="353" y="494"/>
                    <a:pt x="306" y="494"/>
                  </a:cubicBezTo>
                  <a:cubicBezTo>
                    <a:pt x="156" y="494"/>
                    <a:pt x="104" y="349"/>
                    <a:pt x="104" y="247"/>
                  </a:cubicBezTo>
                  <a:cubicBezTo>
                    <a:pt x="422" y="247"/>
                    <a:pt x="422" y="247"/>
                    <a:pt x="422" y="247"/>
                  </a:cubicBezTo>
                  <a:cubicBezTo>
                    <a:pt x="422" y="220"/>
                    <a:pt x="422" y="220"/>
                    <a:pt x="422" y="220"/>
                  </a:cubicBezTo>
                  <a:cubicBezTo>
                    <a:pt x="422" y="91"/>
                    <a:pt x="358" y="0"/>
                    <a:pt x="224" y="0"/>
                  </a:cubicBezTo>
                  <a:cubicBezTo>
                    <a:pt x="153" y="0"/>
                    <a:pt x="0" y="25"/>
                    <a:pt x="0" y="261"/>
                  </a:cubicBezTo>
                  <a:cubicBezTo>
                    <a:pt x="0" y="476"/>
                    <a:pt x="106" y="574"/>
                    <a:pt x="272" y="574"/>
                  </a:cubicBezTo>
                  <a:cubicBezTo>
                    <a:pt x="332" y="574"/>
                    <a:pt x="365" y="566"/>
                    <a:pt x="409" y="556"/>
                  </a:cubicBezTo>
                  <a:lnTo>
                    <a:pt x="409" y="474"/>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7" name="Freeform 9"/>
            <p:cNvSpPr>
              <a:spLocks/>
            </p:cNvSpPr>
            <p:nvPr/>
          </p:nvSpPr>
          <p:spPr bwMode="auto">
            <a:xfrm>
              <a:off x="4282421" y="1971149"/>
              <a:ext cx="362115" cy="737004"/>
            </a:xfrm>
            <a:custGeom>
              <a:avLst/>
              <a:gdLst>
                <a:gd name="T0" fmla="*/ 0 w 276"/>
                <a:gd name="T1" fmla="*/ 13 h 562"/>
                <a:gd name="T2" fmla="*/ 104 w 276"/>
                <a:gd name="T3" fmla="*/ 13 h 562"/>
                <a:gd name="T4" fmla="*/ 104 w 276"/>
                <a:gd name="T5" fmla="*/ 123 h 562"/>
                <a:gd name="T6" fmla="*/ 106 w 276"/>
                <a:gd name="T7" fmla="*/ 123 h 562"/>
                <a:gd name="T8" fmla="*/ 276 w 276"/>
                <a:gd name="T9" fmla="*/ 0 h 562"/>
                <a:gd name="T10" fmla="*/ 276 w 276"/>
                <a:gd name="T11" fmla="*/ 113 h 562"/>
                <a:gd name="T12" fmla="*/ 104 w 276"/>
                <a:gd name="T13" fmla="*/ 329 h 562"/>
                <a:gd name="T14" fmla="*/ 104 w 276"/>
                <a:gd name="T15" fmla="*/ 562 h 562"/>
                <a:gd name="T16" fmla="*/ 0 w 276"/>
                <a:gd name="T17" fmla="*/ 562 h 562"/>
                <a:gd name="T18" fmla="*/ 0 w 276"/>
                <a:gd name="T19" fmla="*/ 13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562">
                  <a:moveTo>
                    <a:pt x="0" y="13"/>
                  </a:moveTo>
                  <a:cubicBezTo>
                    <a:pt x="104" y="13"/>
                    <a:pt x="104" y="13"/>
                    <a:pt x="104" y="13"/>
                  </a:cubicBezTo>
                  <a:cubicBezTo>
                    <a:pt x="104" y="123"/>
                    <a:pt x="104" y="123"/>
                    <a:pt x="104" y="123"/>
                  </a:cubicBezTo>
                  <a:cubicBezTo>
                    <a:pt x="106" y="123"/>
                    <a:pt x="106" y="123"/>
                    <a:pt x="106" y="123"/>
                  </a:cubicBezTo>
                  <a:cubicBezTo>
                    <a:pt x="122" y="79"/>
                    <a:pt x="168" y="0"/>
                    <a:pt x="276" y="0"/>
                  </a:cubicBezTo>
                  <a:cubicBezTo>
                    <a:pt x="276" y="113"/>
                    <a:pt x="276" y="113"/>
                    <a:pt x="276" y="113"/>
                  </a:cubicBezTo>
                  <a:cubicBezTo>
                    <a:pt x="183" y="113"/>
                    <a:pt x="104" y="160"/>
                    <a:pt x="104" y="329"/>
                  </a:cubicBezTo>
                  <a:cubicBezTo>
                    <a:pt x="104" y="562"/>
                    <a:pt x="104" y="562"/>
                    <a:pt x="104" y="562"/>
                  </a:cubicBezTo>
                  <a:cubicBezTo>
                    <a:pt x="0" y="562"/>
                    <a:pt x="0" y="562"/>
                    <a:pt x="0" y="562"/>
                  </a:cubicBezTo>
                  <a:lnTo>
                    <a:pt x="0" y="13"/>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8" name="Freeform 10"/>
            <p:cNvSpPr>
              <a:spLocks/>
            </p:cNvSpPr>
            <p:nvPr/>
          </p:nvSpPr>
          <p:spPr bwMode="auto">
            <a:xfrm>
              <a:off x="4801712" y="1971149"/>
              <a:ext cx="561500" cy="737004"/>
            </a:xfrm>
            <a:custGeom>
              <a:avLst/>
              <a:gdLst>
                <a:gd name="T0" fmla="*/ 0 w 428"/>
                <a:gd name="T1" fmla="*/ 13 h 562"/>
                <a:gd name="T2" fmla="*/ 104 w 428"/>
                <a:gd name="T3" fmla="*/ 13 h 562"/>
                <a:gd name="T4" fmla="*/ 104 w 428"/>
                <a:gd name="T5" fmla="*/ 130 h 562"/>
                <a:gd name="T6" fmla="*/ 106 w 428"/>
                <a:gd name="T7" fmla="*/ 130 h 562"/>
                <a:gd name="T8" fmla="*/ 280 w 428"/>
                <a:gd name="T9" fmla="*/ 0 h 562"/>
                <a:gd name="T10" fmla="*/ 428 w 428"/>
                <a:gd name="T11" fmla="*/ 181 h 562"/>
                <a:gd name="T12" fmla="*/ 428 w 428"/>
                <a:gd name="T13" fmla="*/ 562 h 562"/>
                <a:gd name="T14" fmla="*/ 324 w 428"/>
                <a:gd name="T15" fmla="*/ 562 h 562"/>
                <a:gd name="T16" fmla="*/ 324 w 428"/>
                <a:gd name="T17" fmla="*/ 262 h 562"/>
                <a:gd name="T18" fmla="*/ 249 w 428"/>
                <a:gd name="T19" fmla="*/ 104 h 562"/>
                <a:gd name="T20" fmla="*/ 104 w 428"/>
                <a:gd name="T21" fmla="*/ 329 h 562"/>
                <a:gd name="T22" fmla="*/ 104 w 428"/>
                <a:gd name="T23" fmla="*/ 562 h 562"/>
                <a:gd name="T24" fmla="*/ 0 w 428"/>
                <a:gd name="T25" fmla="*/ 562 h 562"/>
                <a:gd name="T26" fmla="*/ 0 w 428"/>
                <a:gd name="T27" fmla="*/ 13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8" h="562">
                  <a:moveTo>
                    <a:pt x="0" y="13"/>
                  </a:moveTo>
                  <a:cubicBezTo>
                    <a:pt x="104" y="13"/>
                    <a:pt x="104" y="13"/>
                    <a:pt x="104" y="13"/>
                  </a:cubicBezTo>
                  <a:cubicBezTo>
                    <a:pt x="104" y="130"/>
                    <a:pt x="104" y="130"/>
                    <a:pt x="104" y="130"/>
                  </a:cubicBezTo>
                  <a:cubicBezTo>
                    <a:pt x="106" y="130"/>
                    <a:pt x="106" y="130"/>
                    <a:pt x="106" y="130"/>
                  </a:cubicBezTo>
                  <a:cubicBezTo>
                    <a:pt x="125" y="84"/>
                    <a:pt x="169" y="0"/>
                    <a:pt x="280" y="0"/>
                  </a:cubicBezTo>
                  <a:cubicBezTo>
                    <a:pt x="407" y="0"/>
                    <a:pt x="428" y="113"/>
                    <a:pt x="428" y="181"/>
                  </a:cubicBezTo>
                  <a:cubicBezTo>
                    <a:pt x="428" y="562"/>
                    <a:pt x="428" y="562"/>
                    <a:pt x="428" y="562"/>
                  </a:cubicBezTo>
                  <a:cubicBezTo>
                    <a:pt x="324" y="562"/>
                    <a:pt x="324" y="562"/>
                    <a:pt x="324" y="562"/>
                  </a:cubicBezTo>
                  <a:cubicBezTo>
                    <a:pt x="324" y="262"/>
                    <a:pt x="324" y="262"/>
                    <a:pt x="324" y="262"/>
                  </a:cubicBezTo>
                  <a:cubicBezTo>
                    <a:pt x="324" y="160"/>
                    <a:pt x="324" y="104"/>
                    <a:pt x="249" y="104"/>
                  </a:cubicBezTo>
                  <a:cubicBezTo>
                    <a:pt x="164" y="104"/>
                    <a:pt x="104" y="219"/>
                    <a:pt x="104" y="329"/>
                  </a:cubicBezTo>
                  <a:cubicBezTo>
                    <a:pt x="104" y="562"/>
                    <a:pt x="104" y="562"/>
                    <a:pt x="104" y="562"/>
                  </a:cubicBezTo>
                  <a:cubicBezTo>
                    <a:pt x="0" y="562"/>
                    <a:pt x="0" y="562"/>
                    <a:pt x="0" y="562"/>
                  </a:cubicBezTo>
                  <a:lnTo>
                    <a:pt x="0" y="13"/>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9" name="Freeform 11"/>
            <p:cNvSpPr>
              <a:spLocks noEditPoints="1"/>
            </p:cNvSpPr>
            <p:nvPr/>
          </p:nvSpPr>
          <p:spPr bwMode="auto">
            <a:xfrm>
              <a:off x="5588701" y="1664018"/>
              <a:ext cx="164396" cy="1044135"/>
            </a:xfrm>
            <a:custGeom>
              <a:avLst/>
              <a:gdLst>
                <a:gd name="T0" fmla="*/ 24 w 296"/>
                <a:gd name="T1" fmla="*/ 584 h 1880"/>
                <a:gd name="T2" fmla="*/ 270 w 296"/>
                <a:gd name="T3" fmla="*/ 584 h 1880"/>
                <a:gd name="T4" fmla="*/ 270 w 296"/>
                <a:gd name="T5" fmla="*/ 1880 h 1880"/>
                <a:gd name="T6" fmla="*/ 24 w 296"/>
                <a:gd name="T7" fmla="*/ 1880 h 1880"/>
                <a:gd name="T8" fmla="*/ 24 w 296"/>
                <a:gd name="T9" fmla="*/ 584 h 1880"/>
                <a:gd name="T10" fmla="*/ 0 w 296"/>
                <a:gd name="T11" fmla="*/ 0 h 1880"/>
                <a:gd name="T12" fmla="*/ 296 w 296"/>
                <a:gd name="T13" fmla="*/ 0 h 1880"/>
                <a:gd name="T14" fmla="*/ 296 w 296"/>
                <a:gd name="T15" fmla="*/ 277 h 1880"/>
                <a:gd name="T16" fmla="*/ 0 w 296"/>
                <a:gd name="T17" fmla="*/ 277 h 1880"/>
                <a:gd name="T18" fmla="*/ 0 w 296"/>
                <a:gd name="T19" fmla="*/ 0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1880">
                  <a:moveTo>
                    <a:pt x="24" y="584"/>
                  </a:moveTo>
                  <a:lnTo>
                    <a:pt x="270" y="584"/>
                  </a:lnTo>
                  <a:lnTo>
                    <a:pt x="270" y="1880"/>
                  </a:lnTo>
                  <a:lnTo>
                    <a:pt x="24" y="1880"/>
                  </a:lnTo>
                  <a:lnTo>
                    <a:pt x="24" y="584"/>
                  </a:lnTo>
                  <a:close/>
                  <a:moveTo>
                    <a:pt x="0" y="0"/>
                  </a:moveTo>
                  <a:lnTo>
                    <a:pt x="296" y="0"/>
                  </a:lnTo>
                  <a:lnTo>
                    <a:pt x="296" y="277"/>
                  </a:lnTo>
                  <a:lnTo>
                    <a:pt x="0" y="277"/>
                  </a:lnTo>
                  <a:lnTo>
                    <a:pt x="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30" name="Freeform 12"/>
            <p:cNvSpPr>
              <a:spLocks noEditPoints="1"/>
            </p:cNvSpPr>
            <p:nvPr/>
          </p:nvSpPr>
          <p:spPr bwMode="auto">
            <a:xfrm>
              <a:off x="5932488" y="1971149"/>
              <a:ext cx="529843" cy="753110"/>
            </a:xfrm>
            <a:custGeom>
              <a:avLst/>
              <a:gdLst>
                <a:gd name="T0" fmla="*/ 300 w 404"/>
                <a:gd name="T1" fmla="*/ 316 h 574"/>
                <a:gd name="T2" fmla="*/ 300 w 404"/>
                <a:gd name="T3" fmla="*/ 347 h 574"/>
                <a:gd name="T4" fmla="*/ 175 w 404"/>
                <a:gd name="T5" fmla="*/ 494 h 574"/>
                <a:gd name="T6" fmla="*/ 115 w 404"/>
                <a:gd name="T7" fmla="*/ 423 h 574"/>
                <a:gd name="T8" fmla="*/ 279 w 404"/>
                <a:gd name="T9" fmla="*/ 316 h 574"/>
                <a:gd name="T10" fmla="*/ 300 w 404"/>
                <a:gd name="T11" fmla="*/ 316 h 574"/>
                <a:gd name="T12" fmla="*/ 300 w 404"/>
                <a:gd name="T13" fmla="*/ 562 h 574"/>
                <a:gd name="T14" fmla="*/ 404 w 404"/>
                <a:gd name="T15" fmla="*/ 562 h 574"/>
                <a:gd name="T16" fmla="*/ 404 w 404"/>
                <a:gd name="T17" fmla="*/ 185 h 574"/>
                <a:gd name="T18" fmla="*/ 224 w 404"/>
                <a:gd name="T19" fmla="*/ 0 h 574"/>
                <a:gd name="T20" fmla="*/ 18 w 404"/>
                <a:gd name="T21" fmla="*/ 165 h 574"/>
                <a:gd name="T22" fmla="*/ 128 w 404"/>
                <a:gd name="T23" fmla="*/ 165 h 574"/>
                <a:gd name="T24" fmla="*/ 216 w 404"/>
                <a:gd name="T25" fmla="*/ 81 h 574"/>
                <a:gd name="T26" fmla="*/ 300 w 404"/>
                <a:gd name="T27" fmla="*/ 151 h 574"/>
                <a:gd name="T28" fmla="*/ 300 w 404"/>
                <a:gd name="T29" fmla="*/ 247 h 574"/>
                <a:gd name="T30" fmla="*/ 0 w 404"/>
                <a:gd name="T31" fmla="*/ 427 h 574"/>
                <a:gd name="T32" fmla="*/ 156 w 404"/>
                <a:gd name="T33" fmla="*/ 574 h 574"/>
                <a:gd name="T34" fmla="*/ 298 w 404"/>
                <a:gd name="T35" fmla="*/ 494 h 574"/>
                <a:gd name="T36" fmla="*/ 300 w 404"/>
                <a:gd name="T37" fmla="*/ 494 h 574"/>
                <a:gd name="T38" fmla="*/ 300 w 404"/>
                <a:gd name="T39" fmla="*/ 562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4" h="574">
                  <a:moveTo>
                    <a:pt x="300" y="316"/>
                  </a:moveTo>
                  <a:cubicBezTo>
                    <a:pt x="300" y="347"/>
                    <a:pt x="300" y="347"/>
                    <a:pt x="300" y="347"/>
                  </a:cubicBezTo>
                  <a:cubicBezTo>
                    <a:pt x="300" y="412"/>
                    <a:pt x="247" y="494"/>
                    <a:pt x="175" y="494"/>
                  </a:cubicBezTo>
                  <a:cubicBezTo>
                    <a:pt x="144" y="494"/>
                    <a:pt x="115" y="466"/>
                    <a:pt x="115" y="423"/>
                  </a:cubicBezTo>
                  <a:cubicBezTo>
                    <a:pt x="115" y="353"/>
                    <a:pt x="197" y="316"/>
                    <a:pt x="279" y="316"/>
                  </a:cubicBezTo>
                  <a:lnTo>
                    <a:pt x="300" y="316"/>
                  </a:lnTo>
                  <a:close/>
                  <a:moveTo>
                    <a:pt x="300" y="562"/>
                  </a:moveTo>
                  <a:cubicBezTo>
                    <a:pt x="404" y="562"/>
                    <a:pt x="404" y="562"/>
                    <a:pt x="404" y="562"/>
                  </a:cubicBezTo>
                  <a:cubicBezTo>
                    <a:pt x="404" y="185"/>
                    <a:pt x="404" y="185"/>
                    <a:pt x="404" y="185"/>
                  </a:cubicBezTo>
                  <a:cubicBezTo>
                    <a:pt x="404" y="135"/>
                    <a:pt x="404" y="0"/>
                    <a:pt x="224" y="0"/>
                  </a:cubicBezTo>
                  <a:cubicBezTo>
                    <a:pt x="70" y="0"/>
                    <a:pt x="18" y="77"/>
                    <a:pt x="18" y="165"/>
                  </a:cubicBezTo>
                  <a:cubicBezTo>
                    <a:pt x="128" y="165"/>
                    <a:pt x="128" y="165"/>
                    <a:pt x="128" y="165"/>
                  </a:cubicBezTo>
                  <a:cubicBezTo>
                    <a:pt x="128" y="121"/>
                    <a:pt x="153" y="81"/>
                    <a:pt x="216" y="81"/>
                  </a:cubicBezTo>
                  <a:cubicBezTo>
                    <a:pt x="255" y="81"/>
                    <a:pt x="291" y="98"/>
                    <a:pt x="300" y="151"/>
                  </a:cubicBezTo>
                  <a:cubicBezTo>
                    <a:pt x="300" y="247"/>
                    <a:pt x="300" y="247"/>
                    <a:pt x="300" y="247"/>
                  </a:cubicBezTo>
                  <a:cubicBezTo>
                    <a:pt x="160" y="247"/>
                    <a:pt x="0" y="281"/>
                    <a:pt x="0" y="427"/>
                  </a:cubicBezTo>
                  <a:cubicBezTo>
                    <a:pt x="0" y="512"/>
                    <a:pt x="53" y="574"/>
                    <a:pt x="156" y="574"/>
                  </a:cubicBezTo>
                  <a:cubicBezTo>
                    <a:pt x="240" y="574"/>
                    <a:pt x="284" y="524"/>
                    <a:pt x="298" y="494"/>
                  </a:cubicBezTo>
                  <a:cubicBezTo>
                    <a:pt x="300" y="494"/>
                    <a:pt x="300" y="494"/>
                    <a:pt x="300" y="494"/>
                  </a:cubicBezTo>
                  <a:lnTo>
                    <a:pt x="300" y="562"/>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31" name="Freeform 13"/>
            <p:cNvSpPr>
              <a:spLocks/>
            </p:cNvSpPr>
            <p:nvPr/>
          </p:nvSpPr>
          <p:spPr bwMode="auto">
            <a:xfrm>
              <a:off x="2456296" y="2224408"/>
              <a:ext cx="314907" cy="638700"/>
            </a:xfrm>
            <a:custGeom>
              <a:avLst/>
              <a:gdLst>
                <a:gd name="T0" fmla="*/ 240 w 240"/>
                <a:gd name="T1" fmla="*/ 0 h 487"/>
                <a:gd name="T2" fmla="*/ 0 w 240"/>
                <a:gd name="T3" fmla="*/ 487 h 487"/>
                <a:gd name="T4" fmla="*/ 0 w 240"/>
                <a:gd name="T5" fmla="*/ 487 h 487"/>
                <a:gd name="T6" fmla="*/ 240 w 240"/>
                <a:gd name="T7" fmla="*/ 487 h 487"/>
                <a:gd name="T8" fmla="*/ 240 w 240"/>
                <a:gd name="T9" fmla="*/ 0 h 487"/>
              </a:gdLst>
              <a:ahLst/>
              <a:cxnLst>
                <a:cxn ang="0">
                  <a:pos x="T0" y="T1"/>
                </a:cxn>
                <a:cxn ang="0">
                  <a:pos x="T2" y="T3"/>
                </a:cxn>
                <a:cxn ang="0">
                  <a:pos x="T4" y="T5"/>
                </a:cxn>
                <a:cxn ang="0">
                  <a:pos x="T6" y="T7"/>
                </a:cxn>
                <a:cxn ang="0">
                  <a:pos x="T8" y="T9"/>
                </a:cxn>
              </a:cxnLst>
              <a:rect l="0" t="0" r="r" b="b"/>
              <a:pathLst>
                <a:path w="240" h="487">
                  <a:moveTo>
                    <a:pt x="240" y="0"/>
                  </a:moveTo>
                  <a:cubicBezTo>
                    <a:pt x="93" y="117"/>
                    <a:pt x="0" y="292"/>
                    <a:pt x="0" y="487"/>
                  </a:cubicBezTo>
                  <a:cubicBezTo>
                    <a:pt x="0" y="487"/>
                    <a:pt x="0" y="487"/>
                    <a:pt x="0" y="487"/>
                  </a:cubicBezTo>
                  <a:cubicBezTo>
                    <a:pt x="240" y="487"/>
                    <a:pt x="240" y="487"/>
                    <a:pt x="240" y="487"/>
                  </a:cubicBezTo>
                  <a:lnTo>
                    <a:pt x="24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32" name="Freeform 14"/>
            <p:cNvSpPr>
              <a:spLocks/>
            </p:cNvSpPr>
            <p:nvPr/>
          </p:nvSpPr>
          <p:spPr bwMode="auto">
            <a:xfrm>
              <a:off x="2071965" y="2855332"/>
              <a:ext cx="435427" cy="254369"/>
            </a:xfrm>
            <a:custGeom>
              <a:avLst/>
              <a:gdLst>
                <a:gd name="T0" fmla="*/ 0 w 332"/>
                <a:gd name="T1" fmla="*/ 0 h 194"/>
                <a:gd name="T2" fmla="*/ 332 w 332"/>
                <a:gd name="T3" fmla="*/ 194 h 194"/>
                <a:gd name="T4" fmla="*/ 300 w 332"/>
                <a:gd name="T5" fmla="*/ 0 h 194"/>
                <a:gd name="T6" fmla="*/ 0 w 332"/>
                <a:gd name="T7" fmla="*/ 0 h 194"/>
              </a:gdLst>
              <a:ahLst/>
              <a:cxnLst>
                <a:cxn ang="0">
                  <a:pos x="T0" y="T1"/>
                </a:cxn>
                <a:cxn ang="0">
                  <a:pos x="T2" y="T3"/>
                </a:cxn>
                <a:cxn ang="0">
                  <a:pos x="T4" y="T5"/>
                </a:cxn>
                <a:cxn ang="0">
                  <a:pos x="T6" y="T7"/>
                </a:cxn>
              </a:cxnLst>
              <a:rect l="0" t="0" r="r" b="b"/>
              <a:pathLst>
                <a:path w="332" h="194">
                  <a:moveTo>
                    <a:pt x="0" y="0"/>
                  </a:moveTo>
                  <a:cubicBezTo>
                    <a:pt x="89" y="86"/>
                    <a:pt x="202" y="153"/>
                    <a:pt x="332" y="194"/>
                  </a:cubicBezTo>
                  <a:cubicBezTo>
                    <a:pt x="311" y="133"/>
                    <a:pt x="300" y="68"/>
                    <a:pt x="300" y="0"/>
                  </a:cubicBezTo>
                  <a:lnTo>
                    <a:pt x="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33" name="Freeform 15"/>
            <p:cNvSpPr>
              <a:spLocks/>
            </p:cNvSpPr>
            <p:nvPr/>
          </p:nvSpPr>
          <p:spPr bwMode="auto">
            <a:xfrm>
              <a:off x="2762871" y="2855332"/>
              <a:ext cx="935834" cy="314907"/>
            </a:xfrm>
            <a:custGeom>
              <a:avLst/>
              <a:gdLst>
                <a:gd name="T0" fmla="*/ 713 w 713"/>
                <a:gd name="T1" fmla="*/ 0 h 240"/>
                <a:gd name="T2" fmla="*/ 0 w 713"/>
                <a:gd name="T3" fmla="*/ 0 h 240"/>
                <a:gd name="T4" fmla="*/ 0 w 713"/>
                <a:gd name="T5" fmla="*/ 236 h 240"/>
                <a:gd name="T6" fmla="*/ 87 w 713"/>
                <a:gd name="T7" fmla="*/ 240 h 240"/>
                <a:gd name="T8" fmla="*/ 713 w 713"/>
                <a:gd name="T9" fmla="*/ 0 h 240"/>
              </a:gdLst>
              <a:ahLst/>
              <a:cxnLst>
                <a:cxn ang="0">
                  <a:pos x="T0" y="T1"/>
                </a:cxn>
                <a:cxn ang="0">
                  <a:pos x="T2" y="T3"/>
                </a:cxn>
                <a:cxn ang="0">
                  <a:pos x="T4" y="T5"/>
                </a:cxn>
                <a:cxn ang="0">
                  <a:pos x="T6" y="T7"/>
                </a:cxn>
                <a:cxn ang="0">
                  <a:pos x="T8" y="T9"/>
                </a:cxn>
              </a:cxnLst>
              <a:rect l="0" t="0" r="r" b="b"/>
              <a:pathLst>
                <a:path w="713" h="240">
                  <a:moveTo>
                    <a:pt x="713" y="0"/>
                  </a:moveTo>
                  <a:cubicBezTo>
                    <a:pt x="0" y="0"/>
                    <a:pt x="0" y="0"/>
                    <a:pt x="0" y="0"/>
                  </a:cubicBezTo>
                  <a:cubicBezTo>
                    <a:pt x="0" y="236"/>
                    <a:pt x="0" y="236"/>
                    <a:pt x="0" y="236"/>
                  </a:cubicBezTo>
                  <a:cubicBezTo>
                    <a:pt x="28" y="238"/>
                    <a:pt x="58" y="240"/>
                    <a:pt x="87" y="240"/>
                  </a:cubicBezTo>
                  <a:cubicBezTo>
                    <a:pt x="338" y="240"/>
                    <a:pt x="563" y="147"/>
                    <a:pt x="713" y="0"/>
                  </a:cubicBez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34" name="Freeform 16"/>
            <p:cNvSpPr>
              <a:spLocks/>
            </p:cNvSpPr>
            <p:nvPr/>
          </p:nvSpPr>
          <p:spPr bwMode="auto">
            <a:xfrm>
              <a:off x="2456296" y="2855331"/>
              <a:ext cx="314907" cy="638700"/>
            </a:xfrm>
            <a:custGeom>
              <a:avLst/>
              <a:gdLst>
                <a:gd name="T0" fmla="*/ 32 w 240"/>
                <a:gd name="T1" fmla="*/ 194 h 487"/>
                <a:gd name="T2" fmla="*/ 240 w 240"/>
                <a:gd name="T3" fmla="*/ 487 h 487"/>
                <a:gd name="T4" fmla="*/ 240 w 240"/>
                <a:gd name="T5" fmla="*/ 236 h 487"/>
                <a:gd name="T6" fmla="*/ 240 w 240"/>
                <a:gd name="T7" fmla="*/ 0 h 487"/>
                <a:gd name="T8" fmla="*/ 0 w 240"/>
                <a:gd name="T9" fmla="*/ 0 h 487"/>
                <a:gd name="T10" fmla="*/ 32 w 240"/>
                <a:gd name="T11" fmla="*/ 194 h 487"/>
              </a:gdLst>
              <a:ahLst/>
              <a:cxnLst>
                <a:cxn ang="0">
                  <a:pos x="T0" y="T1"/>
                </a:cxn>
                <a:cxn ang="0">
                  <a:pos x="T2" y="T3"/>
                </a:cxn>
                <a:cxn ang="0">
                  <a:pos x="T4" y="T5"/>
                </a:cxn>
                <a:cxn ang="0">
                  <a:pos x="T6" y="T7"/>
                </a:cxn>
                <a:cxn ang="0">
                  <a:pos x="T8" y="T9"/>
                </a:cxn>
                <a:cxn ang="0">
                  <a:pos x="T10" y="T11"/>
                </a:cxn>
              </a:cxnLst>
              <a:rect l="0" t="0" r="r" b="b"/>
              <a:pathLst>
                <a:path w="240" h="487">
                  <a:moveTo>
                    <a:pt x="32" y="194"/>
                  </a:moveTo>
                  <a:cubicBezTo>
                    <a:pt x="72" y="310"/>
                    <a:pt x="144" y="411"/>
                    <a:pt x="240" y="487"/>
                  </a:cubicBezTo>
                  <a:cubicBezTo>
                    <a:pt x="240" y="236"/>
                    <a:pt x="240" y="236"/>
                    <a:pt x="240" y="236"/>
                  </a:cubicBezTo>
                  <a:cubicBezTo>
                    <a:pt x="240" y="0"/>
                    <a:pt x="240" y="0"/>
                    <a:pt x="240" y="0"/>
                  </a:cubicBezTo>
                  <a:cubicBezTo>
                    <a:pt x="0" y="0"/>
                    <a:pt x="0" y="0"/>
                    <a:pt x="0" y="0"/>
                  </a:cubicBezTo>
                  <a:cubicBezTo>
                    <a:pt x="0" y="68"/>
                    <a:pt x="12" y="133"/>
                    <a:pt x="32" y="194"/>
                  </a:cubicBez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grpSp>
      <p:sp>
        <p:nvSpPr>
          <p:cNvPr id="35" name="Rektangel med rundat hörn 34">
            <a:hlinkClick r:id="rId4" action="ppaction://hlinksldjump"/>
          </p:cNvPr>
          <p:cNvSpPr/>
          <p:nvPr/>
        </p:nvSpPr>
        <p:spPr>
          <a:xfrm>
            <a:off x="1246794" y="269810"/>
            <a:ext cx="823750" cy="211203"/>
          </a:xfrm>
          <a:prstGeom prst="round1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180000" bIns="36000" rtlCol="0" anchor="b" anchorCtr="0">
            <a:spAutoFit/>
          </a:bodyPr>
          <a:lstStyle/>
          <a:p>
            <a:pPr algn="l">
              <a:lnSpc>
                <a:spcPct val="100000"/>
              </a:lnSpc>
            </a:pPr>
            <a:r>
              <a:rPr lang="sv-SE" sz="900" b="0" dirty="0">
                <a:solidFill>
                  <a:schemeClr val="bg1"/>
                </a:solidFill>
                <a:latin typeface="Arial" pitchFamily="34" charset="0"/>
                <a:cs typeface="Arial" pitchFamily="34" charset="0"/>
              </a:rPr>
              <a:t>Om Lernia</a:t>
            </a:r>
          </a:p>
        </p:txBody>
      </p:sp>
    </p:spTree>
    <p:extLst>
      <p:ext uri="{BB962C8B-B14F-4D97-AF65-F5344CB8AC3E}">
        <p14:creationId xmlns:p14="http://schemas.microsoft.com/office/powerpoint/2010/main" val="1971402028"/>
      </p:ext>
    </p:extLst>
  </p:cSld>
  <p:clrMap bg1="lt1" tx1="dk1" bg2="lt2" tx2="dk2" accent1="accent1" accent2="accent2" accent3="accent3" accent4="accent4" accent5="accent5" accent6="accent6" hlink="hlink" folHlink="folHlink"/>
  <p:sldLayoutIdLst>
    <p:sldLayoutId id="2147483657" r:id="rId1"/>
    <p:sldLayoutId id="2147483666" r:id="rId2"/>
  </p:sldLayoutIdLst>
  <p:hf hdr="0" ftr="0" dt="0"/>
  <p:txStyles>
    <p:titleStyle>
      <a:lvl1pPr algn="l" defTabSz="914400" rtl="0" eaLnBrk="1" latinLnBrk="0" hangingPunct="1">
        <a:spcBef>
          <a:spcPct val="0"/>
        </a:spcBef>
        <a:buNone/>
        <a:defRPr sz="2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lnSpc>
          <a:spcPct val="110000"/>
        </a:lnSpc>
        <a:spcBef>
          <a:spcPts val="600"/>
        </a:spcBef>
        <a:spcAft>
          <a:spcPts val="600"/>
        </a:spcAft>
        <a:buFont typeface="Arial" pitchFamily="34" charset="0"/>
        <a:buChar char="•"/>
        <a:defRPr sz="20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110000"/>
        </a:lnSpc>
        <a:spcBef>
          <a:spcPts val="0"/>
        </a:spcBef>
        <a:spcAft>
          <a:spcPts val="400"/>
        </a:spcAft>
        <a:buFont typeface="Arial"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10000"/>
        </a:lnSpc>
        <a:spcBef>
          <a:spcPts val="0"/>
        </a:spcBef>
        <a:spcAft>
          <a:spcPts val="400"/>
        </a:spcAft>
        <a:buFont typeface="Arial"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0000"/>
        </a:lnSpc>
        <a:spcBef>
          <a:spcPts val="0"/>
        </a:spcBef>
        <a:spcAft>
          <a:spcPts val="400"/>
        </a:spcAft>
        <a:buFont typeface="Arial" pitchFamily="34" charset="0"/>
        <a:buChar char="–"/>
        <a:defRPr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0000"/>
        </a:lnSpc>
        <a:spcBef>
          <a:spcPts val="0"/>
        </a:spcBef>
        <a:spcAft>
          <a:spcPts val="400"/>
        </a:spcAft>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23851" y="912813"/>
            <a:ext cx="8496298" cy="430887"/>
          </a:xfrm>
          <a:prstGeom prst="rect">
            <a:avLst/>
          </a:prstGeom>
        </p:spPr>
        <p:txBody>
          <a:bodyPr vert="horz" wrap="square" lIns="0" tIns="0" rIns="0" bIns="0" rtlCol="0" anchor="t">
            <a:spAutoFit/>
          </a:bodyPr>
          <a:lstStyle/>
          <a:p>
            <a:r>
              <a:rPr lang="sv-SE" dirty="0"/>
              <a:t>Klicka här för att ändra format</a:t>
            </a:r>
          </a:p>
        </p:txBody>
      </p:sp>
      <p:sp>
        <p:nvSpPr>
          <p:cNvPr id="3" name="Platshållare för text 2"/>
          <p:cNvSpPr>
            <a:spLocks noGrp="1"/>
          </p:cNvSpPr>
          <p:nvPr>
            <p:ph type="body" idx="1"/>
          </p:nvPr>
        </p:nvSpPr>
        <p:spPr>
          <a:xfrm>
            <a:off x="323851" y="1633538"/>
            <a:ext cx="8496298" cy="3636962"/>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323850" y="5340248"/>
            <a:ext cx="2133600" cy="304271"/>
          </a:xfrm>
          <a:prstGeom prst="rect">
            <a:avLst/>
          </a:prstGeom>
        </p:spPr>
        <p:txBody>
          <a:bodyPr vert="horz" lIns="0" tIns="0" rIns="0" bIns="0" rtlCol="0" anchor="ctr"/>
          <a:lstStyle>
            <a:lvl1pPr algn="l">
              <a:defRPr sz="900">
                <a:solidFill>
                  <a:schemeClr val="tx1">
                    <a:tint val="75000"/>
                  </a:schemeClr>
                </a:solidFill>
              </a:defRPr>
            </a:lvl1pPr>
          </a:lstStyle>
          <a:p>
            <a:endParaRPr lang="sv-SE" dirty="0"/>
          </a:p>
        </p:txBody>
      </p:sp>
      <p:sp>
        <p:nvSpPr>
          <p:cNvPr id="5" name="Platshållare för sidfot 4"/>
          <p:cNvSpPr>
            <a:spLocks noGrp="1"/>
          </p:cNvSpPr>
          <p:nvPr>
            <p:ph type="ftr" sz="quarter" idx="3"/>
          </p:nvPr>
        </p:nvSpPr>
        <p:spPr>
          <a:xfrm>
            <a:off x="3124200" y="5340248"/>
            <a:ext cx="2895600" cy="304271"/>
          </a:xfrm>
          <a:prstGeom prst="rect">
            <a:avLst/>
          </a:prstGeom>
        </p:spPr>
        <p:txBody>
          <a:bodyPr vert="horz" lIns="0" tIns="0" rIns="0" bIns="0" rtlCol="0" anchor="ctr"/>
          <a:lstStyle>
            <a:lvl1pPr algn="ctr">
              <a:defRPr sz="900">
                <a:solidFill>
                  <a:schemeClr val="tx1">
                    <a:tint val="75000"/>
                  </a:schemeClr>
                </a:solidFill>
              </a:defRPr>
            </a:lvl1pPr>
          </a:lstStyle>
          <a:p>
            <a:endParaRPr lang="sv-SE" dirty="0"/>
          </a:p>
        </p:txBody>
      </p:sp>
      <p:sp>
        <p:nvSpPr>
          <p:cNvPr id="20" name="Freeform 16"/>
          <p:cNvSpPr>
            <a:spLocks/>
          </p:cNvSpPr>
          <p:nvPr/>
        </p:nvSpPr>
        <p:spPr bwMode="auto">
          <a:xfrm flipH="1">
            <a:off x="8707199" y="5269768"/>
            <a:ext cx="393876" cy="445232"/>
          </a:xfrm>
          <a:custGeom>
            <a:avLst/>
            <a:gdLst>
              <a:gd name="T0" fmla="*/ 7 w 393"/>
              <a:gd name="T1" fmla="*/ 444 h 444"/>
              <a:gd name="T2" fmla="*/ 234 w 393"/>
              <a:gd name="T3" fmla="*/ 2 h 444"/>
              <a:gd name="T4" fmla="*/ 390 w 393"/>
              <a:gd name="T5" fmla="*/ 153 h 444"/>
              <a:gd name="T6" fmla="*/ 254 w 393"/>
              <a:gd name="T7" fmla="*/ 303 h 444"/>
              <a:gd name="T8" fmla="*/ 91 w 393"/>
              <a:gd name="T9" fmla="*/ 359 h 444"/>
              <a:gd name="T10" fmla="*/ 42 w 393"/>
              <a:gd name="T11" fmla="*/ 405 h 444"/>
              <a:gd name="T12" fmla="*/ 7 w 393"/>
              <a:gd name="T13" fmla="*/ 444 h 444"/>
            </a:gdLst>
            <a:ahLst/>
            <a:cxnLst>
              <a:cxn ang="0">
                <a:pos x="T0" y="T1"/>
              </a:cxn>
              <a:cxn ang="0">
                <a:pos x="T2" y="T3"/>
              </a:cxn>
              <a:cxn ang="0">
                <a:pos x="T4" y="T5"/>
              </a:cxn>
              <a:cxn ang="0">
                <a:pos x="T6" y="T7"/>
              </a:cxn>
              <a:cxn ang="0">
                <a:pos x="T8" y="T9"/>
              </a:cxn>
              <a:cxn ang="0">
                <a:pos x="T10" y="T11"/>
              </a:cxn>
              <a:cxn ang="0">
                <a:pos x="T12" y="T13"/>
              </a:cxn>
            </a:cxnLst>
            <a:rect l="0" t="0" r="r" b="b"/>
            <a:pathLst>
              <a:path w="393" h="444">
                <a:moveTo>
                  <a:pt x="7" y="444"/>
                </a:moveTo>
                <a:cubicBezTo>
                  <a:pt x="0" y="291"/>
                  <a:pt x="21" y="0"/>
                  <a:pt x="234" y="2"/>
                </a:cubicBezTo>
                <a:cubicBezTo>
                  <a:pt x="316" y="3"/>
                  <a:pt x="387" y="70"/>
                  <a:pt x="390" y="153"/>
                </a:cubicBezTo>
                <a:cubicBezTo>
                  <a:pt x="393" y="234"/>
                  <a:pt x="324" y="283"/>
                  <a:pt x="254" y="303"/>
                </a:cubicBezTo>
                <a:cubicBezTo>
                  <a:pt x="200" y="319"/>
                  <a:pt x="138" y="327"/>
                  <a:pt x="91" y="359"/>
                </a:cubicBezTo>
                <a:cubicBezTo>
                  <a:pt x="73" y="372"/>
                  <a:pt x="57" y="389"/>
                  <a:pt x="42" y="405"/>
                </a:cubicBezTo>
                <a:cubicBezTo>
                  <a:pt x="30" y="418"/>
                  <a:pt x="20" y="433"/>
                  <a:pt x="7" y="444"/>
                </a:cubicBezTo>
              </a:path>
            </a:pathLst>
          </a:custGeom>
          <a:solidFill>
            <a:schemeClr val="tx2">
              <a:alpha val="50000"/>
            </a:schemeClr>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6" name="Platshållare för bildnummer 5"/>
          <p:cNvSpPr>
            <a:spLocks noGrp="1"/>
          </p:cNvSpPr>
          <p:nvPr>
            <p:ph type="sldNum" sz="quarter" idx="4"/>
          </p:nvPr>
        </p:nvSpPr>
        <p:spPr>
          <a:xfrm>
            <a:off x="8802705" y="5341776"/>
            <a:ext cx="160300" cy="153888"/>
          </a:xfrm>
          <a:prstGeom prst="rect">
            <a:avLst/>
          </a:prstGeom>
        </p:spPr>
        <p:txBody>
          <a:bodyPr vert="horz" wrap="none" lIns="0" tIns="0" rIns="0" bIns="0" rtlCol="0" anchor="ctr">
            <a:spAutoFit/>
          </a:bodyPr>
          <a:lstStyle>
            <a:lvl1pPr algn="ctr">
              <a:defRPr sz="1000">
                <a:solidFill>
                  <a:schemeClr val="bg1"/>
                </a:solidFill>
              </a:defRPr>
            </a:lvl1pPr>
          </a:lstStyle>
          <a:p>
            <a:fld id="{3FD4E69A-52BC-4869-AA89-B4824CED3660}" type="slidenum">
              <a:rPr lang="sv-SE" smtClean="0"/>
              <a:pPr/>
              <a:t>‹#›</a:t>
            </a:fld>
            <a:endParaRPr lang="sv-SE" dirty="0"/>
          </a:p>
        </p:txBody>
      </p:sp>
      <p:grpSp>
        <p:nvGrpSpPr>
          <p:cNvPr id="14" name="Grupp 13"/>
          <p:cNvGrpSpPr/>
          <p:nvPr/>
        </p:nvGrpSpPr>
        <p:grpSpPr>
          <a:xfrm>
            <a:off x="8165649" y="209039"/>
            <a:ext cx="792000" cy="331200"/>
            <a:chOff x="2071965" y="1664018"/>
            <a:chExt cx="4390366" cy="1830013"/>
          </a:xfrm>
        </p:grpSpPr>
        <p:sp>
          <p:nvSpPr>
            <p:cNvPr id="21" name="Freeform 7"/>
            <p:cNvSpPr>
              <a:spLocks/>
            </p:cNvSpPr>
            <p:nvPr/>
          </p:nvSpPr>
          <p:spPr bwMode="auto">
            <a:xfrm>
              <a:off x="2947817" y="1664018"/>
              <a:ext cx="552614" cy="1044135"/>
            </a:xfrm>
            <a:custGeom>
              <a:avLst/>
              <a:gdLst>
                <a:gd name="T0" fmla="*/ 0 w 995"/>
                <a:gd name="T1" fmla="*/ 0 h 1880"/>
                <a:gd name="T2" fmla="*/ 272 w 995"/>
                <a:gd name="T3" fmla="*/ 0 h 1880"/>
                <a:gd name="T4" fmla="*/ 272 w 995"/>
                <a:gd name="T5" fmla="*/ 1661 h 1880"/>
                <a:gd name="T6" fmla="*/ 995 w 995"/>
                <a:gd name="T7" fmla="*/ 1661 h 1880"/>
                <a:gd name="T8" fmla="*/ 995 w 995"/>
                <a:gd name="T9" fmla="*/ 1880 h 1880"/>
                <a:gd name="T10" fmla="*/ 0 w 995"/>
                <a:gd name="T11" fmla="*/ 1880 h 1880"/>
                <a:gd name="T12" fmla="*/ 0 w 995"/>
                <a:gd name="T13" fmla="*/ 0 h 1880"/>
              </a:gdLst>
              <a:ahLst/>
              <a:cxnLst>
                <a:cxn ang="0">
                  <a:pos x="T0" y="T1"/>
                </a:cxn>
                <a:cxn ang="0">
                  <a:pos x="T2" y="T3"/>
                </a:cxn>
                <a:cxn ang="0">
                  <a:pos x="T4" y="T5"/>
                </a:cxn>
                <a:cxn ang="0">
                  <a:pos x="T6" y="T7"/>
                </a:cxn>
                <a:cxn ang="0">
                  <a:pos x="T8" y="T9"/>
                </a:cxn>
                <a:cxn ang="0">
                  <a:pos x="T10" y="T11"/>
                </a:cxn>
                <a:cxn ang="0">
                  <a:pos x="T12" y="T13"/>
                </a:cxn>
              </a:cxnLst>
              <a:rect l="0" t="0" r="r" b="b"/>
              <a:pathLst>
                <a:path w="995" h="1880">
                  <a:moveTo>
                    <a:pt x="0" y="0"/>
                  </a:moveTo>
                  <a:lnTo>
                    <a:pt x="272" y="0"/>
                  </a:lnTo>
                  <a:lnTo>
                    <a:pt x="272" y="1661"/>
                  </a:lnTo>
                  <a:lnTo>
                    <a:pt x="995" y="1661"/>
                  </a:lnTo>
                  <a:lnTo>
                    <a:pt x="995" y="1880"/>
                  </a:lnTo>
                  <a:lnTo>
                    <a:pt x="0" y="1880"/>
                  </a:lnTo>
                  <a:lnTo>
                    <a:pt x="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3" name="Freeform 8"/>
            <p:cNvSpPr>
              <a:spLocks noEditPoints="1"/>
            </p:cNvSpPr>
            <p:nvPr/>
          </p:nvSpPr>
          <p:spPr bwMode="auto">
            <a:xfrm>
              <a:off x="3559302" y="1971149"/>
              <a:ext cx="553725" cy="753110"/>
            </a:xfrm>
            <a:custGeom>
              <a:avLst/>
              <a:gdLst>
                <a:gd name="T0" fmla="*/ 108 w 422"/>
                <a:gd name="T1" fmla="*/ 178 h 574"/>
                <a:gd name="T2" fmla="*/ 218 w 422"/>
                <a:gd name="T3" fmla="*/ 81 h 574"/>
                <a:gd name="T4" fmla="*/ 318 w 422"/>
                <a:gd name="T5" fmla="*/ 178 h 574"/>
                <a:gd name="T6" fmla="*/ 108 w 422"/>
                <a:gd name="T7" fmla="*/ 178 h 574"/>
                <a:gd name="T8" fmla="*/ 409 w 422"/>
                <a:gd name="T9" fmla="*/ 474 h 574"/>
                <a:gd name="T10" fmla="*/ 306 w 422"/>
                <a:gd name="T11" fmla="*/ 494 h 574"/>
                <a:gd name="T12" fmla="*/ 104 w 422"/>
                <a:gd name="T13" fmla="*/ 247 h 574"/>
                <a:gd name="T14" fmla="*/ 422 w 422"/>
                <a:gd name="T15" fmla="*/ 247 h 574"/>
                <a:gd name="T16" fmla="*/ 422 w 422"/>
                <a:gd name="T17" fmla="*/ 220 h 574"/>
                <a:gd name="T18" fmla="*/ 224 w 422"/>
                <a:gd name="T19" fmla="*/ 0 h 574"/>
                <a:gd name="T20" fmla="*/ 0 w 422"/>
                <a:gd name="T21" fmla="*/ 261 h 574"/>
                <a:gd name="T22" fmla="*/ 272 w 422"/>
                <a:gd name="T23" fmla="*/ 574 h 574"/>
                <a:gd name="T24" fmla="*/ 409 w 422"/>
                <a:gd name="T25" fmla="*/ 556 h 574"/>
                <a:gd name="T26" fmla="*/ 409 w 422"/>
                <a:gd name="T27" fmla="*/ 4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74">
                  <a:moveTo>
                    <a:pt x="108" y="178"/>
                  </a:moveTo>
                  <a:cubicBezTo>
                    <a:pt x="108" y="153"/>
                    <a:pt x="133" y="81"/>
                    <a:pt x="218" y="81"/>
                  </a:cubicBezTo>
                  <a:cubicBezTo>
                    <a:pt x="298" y="81"/>
                    <a:pt x="318" y="143"/>
                    <a:pt x="318" y="178"/>
                  </a:cubicBezTo>
                  <a:lnTo>
                    <a:pt x="108" y="178"/>
                  </a:lnTo>
                  <a:close/>
                  <a:moveTo>
                    <a:pt x="409" y="474"/>
                  </a:moveTo>
                  <a:cubicBezTo>
                    <a:pt x="385" y="482"/>
                    <a:pt x="353" y="494"/>
                    <a:pt x="306" y="494"/>
                  </a:cubicBezTo>
                  <a:cubicBezTo>
                    <a:pt x="156" y="494"/>
                    <a:pt x="104" y="349"/>
                    <a:pt x="104" y="247"/>
                  </a:cubicBezTo>
                  <a:cubicBezTo>
                    <a:pt x="422" y="247"/>
                    <a:pt x="422" y="247"/>
                    <a:pt x="422" y="247"/>
                  </a:cubicBezTo>
                  <a:cubicBezTo>
                    <a:pt x="422" y="220"/>
                    <a:pt x="422" y="220"/>
                    <a:pt x="422" y="220"/>
                  </a:cubicBezTo>
                  <a:cubicBezTo>
                    <a:pt x="422" y="91"/>
                    <a:pt x="358" y="0"/>
                    <a:pt x="224" y="0"/>
                  </a:cubicBezTo>
                  <a:cubicBezTo>
                    <a:pt x="153" y="0"/>
                    <a:pt x="0" y="25"/>
                    <a:pt x="0" y="261"/>
                  </a:cubicBezTo>
                  <a:cubicBezTo>
                    <a:pt x="0" y="476"/>
                    <a:pt x="106" y="574"/>
                    <a:pt x="272" y="574"/>
                  </a:cubicBezTo>
                  <a:cubicBezTo>
                    <a:pt x="332" y="574"/>
                    <a:pt x="365" y="566"/>
                    <a:pt x="409" y="556"/>
                  </a:cubicBezTo>
                  <a:lnTo>
                    <a:pt x="409" y="474"/>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4" name="Freeform 9"/>
            <p:cNvSpPr>
              <a:spLocks/>
            </p:cNvSpPr>
            <p:nvPr/>
          </p:nvSpPr>
          <p:spPr bwMode="auto">
            <a:xfrm>
              <a:off x="4282421" y="1971149"/>
              <a:ext cx="362115" cy="737004"/>
            </a:xfrm>
            <a:custGeom>
              <a:avLst/>
              <a:gdLst>
                <a:gd name="T0" fmla="*/ 0 w 276"/>
                <a:gd name="T1" fmla="*/ 13 h 562"/>
                <a:gd name="T2" fmla="*/ 104 w 276"/>
                <a:gd name="T3" fmla="*/ 13 h 562"/>
                <a:gd name="T4" fmla="*/ 104 w 276"/>
                <a:gd name="T5" fmla="*/ 123 h 562"/>
                <a:gd name="T6" fmla="*/ 106 w 276"/>
                <a:gd name="T7" fmla="*/ 123 h 562"/>
                <a:gd name="T8" fmla="*/ 276 w 276"/>
                <a:gd name="T9" fmla="*/ 0 h 562"/>
                <a:gd name="T10" fmla="*/ 276 w 276"/>
                <a:gd name="T11" fmla="*/ 113 h 562"/>
                <a:gd name="T12" fmla="*/ 104 w 276"/>
                <a:gd name="T13" fmla="*/ 329 h 562"/>
                <a:gd name="T14" fmla="*/ 104 w 276"/>
                <a:gd name="T15" fmla="*/ 562 h 562"/>
                <a:gd name="T16" fmla="*/ 0 w 276"/>
                <a:gd name="T17" fmla="*/ 562 h 562"/>
                <a:gd name="T18" fmla="*/ 0 w 276"/>
                <a:gd name="T19" fmla="*/ 13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562">
                  <a:moveTo>
                    <a:pt x="0" y="13"/>
                  </a:moveTo>
                  <a:cubicBezTo>
                    <a:pt x="104" y="13"/>
                    <a:pt x="104" y="13"/>
                    <a:pt x="104" y="13"/>
                  </a:cubicBezTo>
                  <a:cubicBezTo>
                    <a:pt x="104" y="123"/>
                    <a:pt x="104" y="123"/>
                    <a:pt x="104" y="123"/>
                  </a:cubicBezTo>
                  <a:cubicBezTo>
                    <a:pt x="106" y="123"/>
                    <a:pt x="106" y="123"/>
                    <a:pt x="106" y="123"/>
                  </a:cubicBezTo>
                  <a:cubicBezTo>
                    <a:pt x="122" y="79"/>
                    <a:pt x="168" y="0"/>
                    <a:pt x="276" y="0"/>
                  </a:cubicBezTo>
                  <a:cubicBezTo>
                    <a:pt x="276" y="113"/>
                    <a:pt x="276" y="113"/>
                    <a:pt x="276" y="113"/>
                  </a:cubicBezTo>
                  <a:cubicBezTo>
                    <a:pt x="183" y="113"/>
                    <a:pt x="104" y="160"/>
                    <a:pt x="104" y="329"/>
                  </a:cubicBezTo>
                  <a:cubicBezTo>
                    <a:pt x="104" y="562"/>
                    <a:pt x="104" y="562"/>
                    <a:pt x="104" y="562"/>
                  </a:cubicBezTo>
                  <a:cubicBezTo>
                    <a:pt x="0" y="562"/>
                    <a:pt x="0" y="562"/>
                    <a:pt x="0" y="562"/>
                  </a:cubicBezTo>
                  <a:lnTo>
                    <a:pt x="0" y="13"/>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5" name="Freeform 10"/>
            <p:cNvSpPr>
              <a:spLocks/>
            </p:cNvSpPr>
            <p:nvPr/>
          </p:nvSpPr>
          <p:spPr bwMode="auto">
            <a:xfrm>
              <a:off x="4801712" y="1971149"/>
              <a:ext cx="561500" cy="737004"/>
            </a:xfrm>
            <a:custGeom>
              <a:avLst/>
              <a:gdLst>
                <a:gd name="T0" fmla="*/ 0 w 428"/>
                <a:gd name="T1" fmla="*/ 13 h 562"/>
                <a:gd name="T2" fmla="*/ 104 w 428"/>
                <a:gd name="T3" fmla="*/ 13 h 562"/>
                <a:gd name="T4" fmla="*/ 104 w 428"/>
                <a:gd name="T5" fmla="*/ 130 h 562"/>
                <a:gd name="T6" fmla="*/ 106 w 428"/>
                <a:gd name="T7" fmla="*/ 130 h 562"/>
                <a:gd name="T8" fmla="*/ 280 w 428"/>
                <a:gd name="T9" fmla="*/ 0 h 562"/>
                <a:gd name="T10" fmla="*/ 428 w 428"/>
                <a:gd name="T11" fmla="*/ 181 h 562"/>
                <a:gd name="T12" fmla="*/ 428 w 428"/>
                <a:gd name="T13" fmla="*/ 562 h 562"/>
                <a:gd name="T14" fmla="*/ 324 w 428"/>
                <a:gd name="T15" fmla="*/ 562 h 562"/>
                <a:gd name="T16" fmla="*/ 324 w 428"/>
                <a:gd name="T17" fmla="*/ 262 h 562"/>
                <a:gd name="T18" fmla="*/ 249 w 428"/>
                <a:gd name="T19" fmla="*/ 104 h 562"/>
                <a:gd name="T20" fmla="*/ 104 w 428"/>
                <a:gd name="T21" fmla="*/ 329 h 562"/>
                <a:gd name="T22" fmla="*/ 104 w 428"/>
                <a:gd name="T23" fmla="*/ 562 h 562"/>
                <a:gd name="T24" fmla="*/ 0 w 428"/>
                <a:gd name="T25" fmla="*/ 562 h 562"/>
                <a:gd name="T26" fmla="*/ 0 w 428"/>
                <a:gd name="T27" fmla="*/ 13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8" h="562">
                  <a:moveTo>
                    <a:pt x="0" y="13"/>
                  </a:moveTo>
                  <a:cubicBezTo>
                    <a:pt x="104" y="13"/>
                    <a:pt x="104" y="13"/>
                    <a:pt x="104" y="13"/>
                  </a:cubicBezTo>
                  <a:cubicBezTo>
                    <a:pt x="104" y="130"/>
                    <a:pt x="104" y="130"/>
                    <a:pt x="104" y="130"/>
                  </a:cubicBezTo>
                  <a:cubicBezTo>
                    <a:pt x="106" y="130"/>
                    <a:pt x="106" y="130"/>
                    <a:pt x="106" y="130"/>
                  </a:cubicBezTo>
                  <a:cubicBezTo>
                    <a:pt x="125" y="84"/>
                    <a:pt x="169" y="0"/>
                    <a:pt x="280" y="0"/>
                  </a:cubicBezTo>
                  <a:cubicBezTo>
                    <a:pt x="407" y="0"/>
                    <a:pt x="428" y="113"/>
                    <a:pt x="428" y="181"/>
                  </a:cubicBezTo>
                  <a:cubicBezTo>
                    <a:pt x="428" y="562"/>
                    <a:pt x="428" y="562"/>
                    <a:pt x="428" y="562"/>
                  </a:cubicBezTo>
                  <a:cubicBezTo>
                    <a:pt x="324" y="562"/>
                    <a:pt x="324" y="562"/>
                    <a:pt x="324" y="562"/>
                  </a:cubicBezTo>
                  <a:cubicBezTo>
                    <a:pt x="324" y="262"/>
                    <a:pt x="324" y="262"/>
                    <a:pt x="324" y="262"/>
                  </a:cubicBezTo>
                  <a:cubicBezTo>
                    <a:pt x="324" y="160"/>
                    <a:pt x="324" y="104"/>
                    <a:pt x="249" y="104"/>
                  </a:cubicBezTo>
                  <a:cubicBezTo>
                    <a:pt x="164" y="104"/>
                    <a:pt x="104" y="219"/>
                    <a:pt x="104" y="329"/>
                  </a:cubicBezTo>
                  <a:cubicBezTo>
                    <a:pt x="104" y="562"/>
                    <a:pt x="104" y="562"/>
                    <a:pt x="104" y="562"/>
                  </a:cubicBezTo>
                  <a:cubicBezTo>
                    <a:pt x="0" y="562"/>
                    <a:pt x="0" y="562"/>
                    <a:pt x="0" y="562"/>
                  </a:cubicBezTo>
                  <a:lnTo>
                    <a:pt x="0" y="13"/>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6" name="Freeform 11"/>
            <p:cNvSpPr>
              <a:spLocks noEditPoints="1"/>
            </p:cNvSpPr>
            <p:nvPr/>
          </p:nvSpPr>
          <p:spPr bwMode="auto">
            <a:xfrm>
              <a:off x="5588701" y="1664018"/>
              <a:ext cx="164396" cy="1044135"/>
            </a:xfrm>
            <a:custGeom>
              <a:avLst/>
              <a:gdLst>
                <a:gd name="T0" fmla="*/ 24 w 296"/>
                <a:gd name="T1" fmla="*/ 584 h 1880"/>
                <a:gd name="T2" fmla="*/ 270 w 296"/>
                <a:gd name="T3" fmla="*/ 584 h 1880"/>
                <a:gd name="T4" fmla="*/ 270 w 296"/>
                <a:gd name="T5" fmla="*/ 1880 h 1880"/>
                <a:gd name="T6" fmla="*/ 24 w 296"/>
                <a:gd name="T7" fmla="*/ 1880 h 1880"/>
                <a:gd name="T8" fmla="*/ 24 w 296"/>
                <a:gd name="T9" fmla="*/ 584 h 1880"/>
                <a:gd name="T10" fmla="*/ 0 w 296"/>
                <a:gd name="T11" fmla="*/ 0 h 1880"/>
                <a:gd name="T12" fmla="*/ 296 w 296"/>
                <a:gd name="T13" fmla="*/ 0 h 1880"/>
                <a:gd name="T14" fmla="*/ 296 w 296"/>
                <a:gd name="T15" fmla="*/ 277 h 1880"/>
                <a:gd name="T16" fmla="*/ 0 w 296"/>
                <a:gd name="T17" fmla="*/ 277 h 1880"/>
                <a:gd name="T18" fmla="*/ 0 w 296"/>
                <a:gd name="T19" fmla="*/ 0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1880">
                  <a:moveTo>
                    <a:pt x="24" y="584"/>
                  </a:moveTo>
                  <a:lnTo>
                    <a:pt x="270" y="584"/>
                  </a:lnTo>
                  <a:lnTo>
                    <a:pt x="270" y="1880"/>
                  </a:lnTo>
                  <a:lnTo>
                    <a:pt x="24" y="1880"/>
                  </a:lnTo>
                  <a:lnTo>
                    <a:pt x="24" y="584"/>
                  </a:lnTo>
                  <a:close/>
                  <a:moveTo>
                    <a:pt x="0" y="0"/>
                  </a:moveTo>
                  <a:lnTo>
                    <a:pt x="296" y="0"/>
                  </a:lnTo>
                  <a:lnTo>
                    <a:pt x="296" y="277"/>
                  </a:lnTo>
                  <a:lnTo>
                    <a:pt x="0" y="277"/>
                  </a:lnTo>
                  <a:lnTo>
                    <a:pt x="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7" name="Freeform 12"/>
            <p:cNvSpPr>
              <a:spLocks noEditPoints="1"/>
            </p:cNvSpPr>
            <p:nvPr/>
          </p:nvSpPr>
          <p:spPr bwMode="auto">
            <a:xfrm>
              <a:off x="5932488" y="1971149"/>
              <a:ext cx="529843" cy="753110"/>
            </a:xfrm>
            <a:custGeom>
              <a:avLst/>
              <a:gdLst>
                <a:gd name="T0" fmla="*/ 300 w 404"/>
                <a:gd name="T1" fmla="*/ 316 h 574"/>
                <a:gd name="T2" fmla="*/ 300 w 404"/>
                <a:gd name="T3" fmla="*/ 347 h 574"/>
                <a:gd name="T4" fmla="*/ 175 w 404"/>
                <a:gd name="T5" fmla="*/ 494 h 574"/>
                <a:gd name="T6" fmla="*/ 115 w 404"/>
                <a:gd name="T7" fmla="*/ 423 h 574"/>
                <a:gd name="T8" fmla="*/ 279 w 404"/>
                <a:gd name="T9" fmla="*/ 316 h 574"/>
                <a:gd name="T10" fmla="*/ 300 w 404"/>
                <a:gd name="T11" fmla="*/ 316 h 574"/>
                <a:gd name="T12" fmla="*/ 300 w 404"/>
                <a:gd name="T13" fmla="*/ 562 h 574"/>
                <a:gd name="T14" fmla="*/ 404 w 404"/>
                <a:gd name="T15" fmla="*/ 562 h 574"/>
                <a:gd name="T16" fmla="*/ 404 w 404"/>
                <a:gd name="T17" fmla="*/ 185 h 574"/>
                <a:gd name="T18" fmla="*/ 224 w 404"/>
                <a:gd name="T19" fmla="*/ 0 h 574"/>
                <a:gd name="T20" fmla="*/ 18 w 404"/>
                <a:gd name="T21" fmla="*/ 165 h 574"/>
                <a:gd name="T22" fmla="*/ 128 w 404"/>
                <a:gd name="T23" fmla="*/ 165 h 574"/>
                <a:gd name="T24" fmla="*/ 216 w 404"/>
                <a:gd name="T25" fmla="*/ 81 h 574"/>
                <a:gd name="T26" fmla="*/ 300 w 404"/>
                <a:gd name="T27" fmla="*/ 151 h 574"/>
                <a:gd name="T28" fmla="*/ 300 w 404"/>
                <a:gd name="T29" fmla="*/ 247 h 574"/>
                <a:gd name="T30" fmla="*/ 0 w 404"/>
                <a:gd name="T31" fmla="*/ 427 h 574"/>
                <a:gd name="T32" fmla="*/ 156 w 404"/>
                <a:gd name="T33" fmla="*/ 574 h 574"/>
                <a:gd name="T34" fmla="*/ 298 w 404"/>
                <a:gd name="T35" fmla="*/ 494 h 574"/>
                <a:gd name="T36" fmla="*/ 300 w 404"/>
                <a:gd name="T37" fmla="*/ 494 h 574"/>
                <a:gd name="T38" fmla="*/ 300 w 404"/>
                <a:gd name="T39" fmla="*/ 562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4" h="574">
                  <a:moveTo>
                    <a:pt x="300" y="316"/>
                  </a:moveTo>
                  <a:cubicBezTo>
                    <a:pt x="300" y="347"/>
                    <a:pt x="300" y="347"/>
                    <a:pt x="300" y="347"/>
                  </a:cubicBezTo>
                  <a:cubicBezTo>
                    <a:pt x="300" y="412"/>
                    <a:pt x="247" y="494"/>
                    <a:pt x="175" y="494"/>
                  </a:cubicBezTo>
                  <a:cubicBezTo>
                    <a:pt x="144" y="494"/>
                    <a:pt x="115" y="466"/>
                    <a:pt x="115" y="423"/>
                  </a:cubicBezTo>
                  <a:cubicBezTo>
                    <a:pt x="115" y="353"/>
                    <a:pt x="197" y="316"/>
                    <a:pt x="279" y="316"/>
                  </a:cubicBezTo>
                  <a:lnTo>
                    <a:pt x="300" y="316"/>
                  </a:lnTo>
                  <a:close/>
                  <a:moveTo>
                    <a:pt x="300" y="562"/>
                  </a:moveTo>
                  <a:cubicBezTo>
                    <a:pt x="404" y="562"/>
                    <a:pt x="404" y="562"/>
                    <a:pt x="404" y="562"/>
                  </a:cubicBezTo>
                  <a:cubicBezTo>
                    <a:pt x="404" y="185"/>
                    <a:pt x="404" y="185"/>
                    <a:pt x="404" y="185"/>
                  </a:cubicBezTo>
                  <a:cubicBezTo>
                    <a:pt x="404" y="135"/>
                    <a:pt x="404" y="0"/>
                    <a:pt x="224" y="0"/>
                  </a:cubicBezTo>
                  <a:cubicBezTo>
                    <a:pt x="70" y="0"/>
                    <a:pt x="18" y="77"/>
                    <a:pt x="18" y="165"/>
                  </a:cubicBezTo>
                  <a:cubicBezTo>
                    <a:pt x="128" y="165"/>
                    <a:pt x="128" y="165"/>
                    <a:pt x="128" y="165"/>
                  </a:cubicBezTo>
                  <a:cubicBezTo>
                    <a:pt x="128" y="121"/>
                    <a:pt x="153" y="81"/>
                    <a:pt x="216" y="81"/>
                  </a:cubicBezTo>
                  <a:cubicBezTo>
                    <a:pt x="255" y="81"/>
                    <a:pt x="291" y="98"/>
                    <a:pt x="300" y="151"/>
                  </a:cubicBezTo>
                  <a:cubicBezTo>
                    <a:pt x="300" y="247"/>
                    <a:pt x="300" y="247"/>
                    <a:pt x="300" y="247"/>
                  </a:cubicBezTo>
                  <a:cubicBezTo>
                    <a:pt x="160" y="247"/>
                    <a:pt x="0" y="281"/>
                    <a:pt x="0" y="427"/>
                  </a:cubicBezTo>
                  <a:cubicBezTo>
                    <a:pt x="0" y="512"/>
                    <a:pt x="53" y="574"/>
                    <a:pt x="156" y="574"/>
                  </a:cubicBezTo>
                  <a:cubicBezTo>
                    <a:pt x="240" y="574"/>
                    <a:pt x="284" y="524"/>
                    <a:pt x="298" y="494"/>
                  </a:cubicBezTo>
                  <a:cubicBezTo>
                    <a:pt x="300" y="494"/>
                    <a:pt x="300" y="494"/>
                    <a:pt x="300" y="494"/>
                  </a:cubicBezTo>
                  <a:lnTo>
                    <a:pt x="300" y="562"/>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8" name="Freeform 13"/>
            <p:cNvSpPr>
              <a:spLocks/>
            </p:cNvSpPr>
            <p:nvPr/>
          </p:nvSpPr>
          <p:spPr bwMode="auto">
            <a:xfrm>
              <a:off x="2456296" y="2224408"/>
              <a:ext cx="314907" cy="638700"/>
            </a:xfrm>
            <a:custGeom>
              <a:avLst/>
              <a:gdLst>
                <a:gd name="T0" fmla="*/ 240 w 240"/>
                <a:gd name="T1" fmla="*/ 0 h 487"/>
                <a:gd name="T2" fmla="*/ 0 w 240"/>
                <a:gd name="T3" fmla="*/ 487 h 487"/>
                <a:gd name="T4" fmla="*/ 0 w 240"/>
                <a:gd name="T5" fmla="*/ 487 h 487"/>
                <a:gd name="T6" fmla="*/ 240 w 240"/>
                <a:gd name="T7" fmla="*/ 487 h 487"/>
                <a:gd name="T8" fmla="*/ 240 w 240"/>
                <a:gd name="T9" fmla="*/ 0 h 487"/>
              </a:gdLst>
              <a:ahLst/>
              <a:cxnLst>
                <a:cxn ang="0">
                  <a:pos x="T0" y="T1"/>
                </a:cxn>
                <a:cxn ang="0">
                  <a:pos x="T2" y="T3"/>
                </a:cxn>
                <a:cxn ang="0">
                  <a:pos x="T4" y="T5"/>
                </a:cxn>
                <a:cxn ang="0">
                  <a:pos x="T6" y="T7"/>
                </a:cxn>
                <a:cxn ang="0">
                  <a:pos x="T8" y="T9"/>
                </a:cxn>
              </a:cxnLst>
              <a:rect l="0" t="0" r="r" b="b"/>
              <a:pathLst>
                <a:path w="240" h="487">
                  <a:moveTo>
                    <a:pt x="240" y="0"/>
                  </a:moveTo>
                  <a:cubicBezTo>
                    <a:pt x="93" y="117"/>
                    <a:pt x="0" y="292"/>
                    <a:pt x="0" y="487"/>
                  </a:cubicBezTo>
                  <a:cubicBezTo>
                    <a:pt x="0" y="487"/>
                    <a:pt x="0" y="487"/>
                    <a:pt x="0" y="487"/>
                  </a:cubicBezTo>
                  <a:cubicBezTo>
                    <a:pt x="240" y="487"/>
                    <a:pt x="240" y="487"/>
                    <a:pt x="240" y="487"/>
                  </a:cubicBezTo>
                  <a:lnTo>
                    <a:pt x="24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9" name="Freeform 14"/>
            <p:cNvSpPr>
              <a:spLocks/>
            </p:cNvSpPr>
            <p:nvPr/>
          </p:nvSpPr>
          <p:spPr bwMode="auto">
            <a:xfrm>
              <a:off x="2071965" y="2855332"/>
              <a:ext cx="435427" cy="254369"/>
            </a:xfrm>
            <a:custGeom>
              <a:avLst/>
              <a:gdLst>
                <a:gd name="T0" fmla="*/ 0 w 332"/>
                <a:gd name="T1" fmla="*/ 0 h 194"/>
                <a:gd name="T2" fmla="*/ 332 w 332"/>
                <a:gd name="T3" fmla="*/ 194 h 194"/>
                <a:gd name="T4" fmla="*/ 300 w 332"/>
                <a:gd name="T5" fmla="*/ 0 h 194"/>
                <a:gd name="T6" fmla="*/ 0 w 332"/>
                <a:gd name="T7" fmla="*/ 0 h 194"/>
              </a:gdLst>
              <a:ahLst/>
              <a:cxnLst>
                <a:cxn ang="0">
                  <a:pos x="T0" y="T1"/>
                </a:cxn>
                <a:cxn ang="0">
                  <a:pos x="T2" y="T3"/>
                </a:cxn>
                <a:cxn ang="0">
                  <a:pos x="T4" y="T5"/>
                </a:cxn>
                <a:cxn ang="0">
                  <a:pos x="T6" y="T7"/>
                </a:cxn>
              </a:cxnLst>
              <a:rect l="0" t="0" r="r" b="b"/>
              <a:pathLst>
                <a:path w="332" h="194">
                  <a:moveTo>
                    <a:pt x="0" y="0"/>
                  </a:moveTo>
                  <a:cubicBezTo>
                    <a:pt x="89" y="86"/>
                    <a:pt x="202" y="153"/>
                    <a:pt x="332" y="194"/>
                  </a:cubicBezTo>
                  <a:cubicBezTo>
                    <a:pt x="311" y="133"/>
                    <a:pt x="300" y="68"/>
                    <a:pt x="300" y="0"/>
                  </a:cubicBezTo>
                  <a:lnTo>
                    <a:pt x="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30" name="Freeform 15"/>
            <p:cNvSpPr>
              <a:spLocks/>
            </p:cNvSpPr>
            <p:nvPr/>
          </p:nvSpPr>
          <p:spPr bwMode="auto">
            <a:xfrm>
              <a:off x="2762871" y="2855332"/>
              <a:ext cx="935834" cy="314907"/>
            </a:xfrm>
            <a:custGeom>
              <a:avLst/>
              <a:gdLst>
                <a:gd name="T0" fmla="*/ 713 w 713"/>
                <a:gd name="T1" fmla="*/ 0 h 240"/>
                <a:gd name="T2" fmla="*/ 0 w 713"/>
                <a:gd name="T3" fmla="*/ 0 h 240"/>
                <a:gd name="T4" fmla="*/ 0 w 713"/>
                <a:gd name="T5" fmla="*/ 236 h 240"/>
                <a:gd name="T6" fmla="*/ 87 w 713"/>
                <a:gd name="T7" fmla="*/ 240 h 240"/>
                <a:gd name="T8" fmla="*/ 713 w 713"/>
                <a:gd name="T9" fmla="*/ 0 h 240"/>
              </a:gdLst>
              <a:ahLst/>
              <a:cxnLst>
                <a:cxn ang="0">
                  <a:pos x="T0" y="T1"/>
                </a:cxn>
                <a:cxn ang="0">
                  <a:pos x="T2" y="T3"/>
                </a:cxn>
                <a:cxn ang="0">
                  <a:pos x="T4" y="T5"/>
                </a:cxn>
                <a:cxn ang="0">
                  <a:pos x="T6" y="T7"/>
                </a:cxn>
                <a:cxn ang="0">
                  <a:pos x="T8" y="T9"/>
                </a:cxn>
              </a:cxnLst>
              <a:rect l="0" t="0" r="r" b="b"/>
              <a:pathLst>
                <a:path w="713" h="240">
                  <a:moveTo>
                    <a:pt x="713" y="0"/>
                  </a:moveTo>
                  <a:cubicBezTo>
                    <a:pt x="0" y="0"/>
                    <a:pt x="0" y="0"/>
                    <a:pt x="0" y="0"/>
                  </a:cubicBezTo>
                  <a:cubicBezTo>
                    <a:pt x="0" y="236"/>
                    <a:pt x="0" y="236"/>
                    <a:pt x="0" y="236"/>
                  </a:cubicBezTo>
                  <a:cubicBezTo>
                    <a:pt x="28" y="238"/>
                    <a:pt x="58" y="240"/>
                    <a:pt x="87" y="240"/>
                  </a:cubicBezTo>
                  <a:cubicBezTo>
                    <a:pt x="338" y="240"/>
                    <a:pt x="563" y="147"/>
                    <a:pt x="713" y="0"/>
                  </a:cubicBez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31" name="Freeform 16"/>
            <p:cNvSpPr>
              <a:spLocks/>
            </p:cNvSpPr>
            <p:nvPr/>
          </p:nvSpPr>
          <p:spPr bwMode="auto">
            <a:xfrm>
              <a:off x="2456296" y="2855331"/>
              <a:ext cx="314907" cy="638700"/>
            </a:xfrm>
            <a:custGeom>
              <a:avLst/>
              <a:gdLst>
                <a:gd name="T0" fmla="*/ 32 w 240"/>
                <a:gd name="T1" fmla="*/ 194 h 487"/>
                <a:gd name="T2" fmla="*/ 240 w 240"/>
                <a:gd name="T3" fmla="*/ 487 h 487"/>
                <a:gd name="T4" fmla="*/ 240 w 240"/>
                <a:gd name="T5" fmla="*/ 236 h 487"/>
                <a:gd name="T6" fmla="*/ 240 w 240"/>
                <a:gd name="T7" fmla="*/ 0 h 487"/>
                <a:gd name="T8" fmla="*/ 0 w 240"/>
                <a:gd name="T9" fmla="*/ 0 h 487"/>
                <a:gd name="T10" fmla="*/ 32 w 240"/>
                <a:gd name="T11" fmla="*/ 194 h 487"/>
              </a:gdLst>
              <a:ahLst/>
              <a:cxnLst>
                <a:cxn ang="0">
                  <a:pos x="T0" y="T1"/>
                </a:cxn>
                <a:cxn ang="0">
                  <a:pos x="T2" y="T3"/>
                </a:cxn>
                <a:cxn ang="0">
                  <a:pos x="T4" y="T5"/>
                </a:cxn>
                <a:cxn ang="0">
                  <a:pos x="T6" y="T7"/>
                </a:cxn>
                <a:cxn ang="0">
                  <a:pos x="T8" y="T9"/>
                </a:cxn>
                <a:cxn ang="0">
                  <a:pos x="T10" y="T11"/>
                </a:cxn>
              </a:cxnLst>
              <a:rect l="0" t="0" r="r" b="b"/>
              <a:pathLst>
                <a:path w="240" h="487">
                  <a:moveTo>
                    <a:pt x="32" y="194"/>
                  </a:moveTo>
                  <a:cubicBezTo>
                    <a:pt x="72" y="310"/>
                    <a:pt x="144" y="411"/>
                    <a:pt x="240" y="487"/>
                  </a:cubicBezTo>
                  <a:cubicBezTo>
                    <a:pt x="240" y="236"/>
                    <a:pt x="240" y="236"/>
                    <a:pt x="240" y="236"/>
                  </a:cubicBezTo>
                  <a:cubicBezTo>
                    <a:pt x="240" y="0"/>
                    <a:pt x="240" y="0"/>
                    <a:pt x="240" y="0"/>
                  </a:cubicBezTo>
                  <a:cubicBezTo>
                    <a:pt x="0" y="0"/>
                    <a:pt x="0" y="0"/>
                    <a:pt x="0" y="0"/>
                  </a:cubicBezTo>
                  <a:cubicBezTo>
                    <a:pt x="0" y="68"/>
                    <a:pt x="12" y="133"/>
                    <a:pt x="32" y="194"/>
                  </a:cubicBez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grpSp>
      <p:sp>
        <p:nvSpPr>
          <p:cNvPr id="45" name="Rektangel med rundat hörn 44">
            <a:hlinkClick r:id="rId10" action="ppaction://hlinksldjump"/>
          </p:cNvPr>
          <p:cNvSpPr/>
          <p:nvPr/>
        </p:nvSpPr>
        <p:spPr>
          <a:xfrm>
            <a:off x="1247494" y="175296"/>
            <a:ext cx="823750" cy="305717"/>
          </a:xfrm>
          <a:prstGeom prst="round1Rect">
            <a:avLst>
              <a:gd name="adj" fmla="val 50000"/>
            </a:avLst>
          </a:prstGeom>
          <a:solidFill>
            <a:srgbClr val="EE7D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129600" rIns="108000" bIns="36000" rtlCol="0" anchor="b" anchorCtr="0">
            <a:spAutoFit/>
          </a:bodyPr>
          <a:lstStyle/>
          <a:p>
            <a:pPr lvl="0">
              <a:lnSpc>
                <a:spcPct val="100000"/>
              </a:lnSpc>
            </a:pPr>
            <a:r>
              <a:rPr lang="sv-SE" sz="900" b="0" dirty="0">
                <a:solidFill>
                  <a:schemeClr val="bg1"/>
                </a:solidFill>
                <a:latin typeface="Arial" pitchFamily="34" charset="0"/>
                <a:cs typeface="Arial" pitchFamily="34" charset="0"/>
              </a:rPr>
              <a:t>Om Lernia</a:t>
            </a:r>
          </a:p>
        </p:txBody>
      </p:sp>
      <p:sp>
        <p:nvSpPr>
          <p:cNvPr id="38" name="Rektangel med rundat hörn 37">
            <a:hlinkClick r:id="rId10" action="ppaction://hlinksldjump"/>
          </p:cNvPr>
          <p:cNvSpPr/>
          <p:nvPr/>
        </p:nvSpPr>
        <p:spPr>
          <a:xfrm>
            <a:off x="179989" y="269810"/>
            <a:ext cx="1066805" cy="211203"/>
          </a:xfrm>
          <a:prstGeom prst="round1Rect">
            <a:avLst>
              <a:gd name="adj" fmla="val 4890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180000" bIns="36000" rtlCol="0" anchor="b" anchorCtr="0">
            <a:spAutoFit/>
          </a:bodyPr>
          <a:lstStyle/>
          <a:p>
            <a:pPr lvl="0">
              <a:lnSpc>
                <a:spcPct val="100000"/>
              </a:lnSpc>
            </a:pPr>
            <a:r>
              <a:rPr lang="sv-SE" sz="900" b="0" dirty="0">
                <a:solidFill>
                  <a:schemeClr val="bg1"/>
                </a:solidFill>
                <a:latin typeface="Arial" pitchFamily="34" charset="0"/>
                <a:cs typeface="Arial" pitchFamily="34" charset="0"/>
              </a:rPr>
              <a:t>Lernia i korthet</a:t>
            </a:r>
          </a:p>
        </p:txBody>
      </p:sp>
    </p:spTree>
    <p:extLst>
      <p:ext uri="{BB962C8B-B14F-4D97-AF65-F5344CB8AC3E}">
        <p14:creationId xmlns:p14="http://schemas.microsoft.com/office/powerpoint/2010/main" val="38020432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705" r:id="rId3"/>
    <p:sldLayoutId id="2147483738" r:id="rId4"/>
    <p:sldLayoutId id="2147483694" r:id="rId5"/>
    <p:sldLayoutId id="2147483695" r:id="rId6"/>
    <p:sldLayoutId id="2147483697" r:id="rId7"/>
    <p:sldLayoutId id="2147483698" r:id="rId8"/>
  </p:sldLayoutIdLst>
  <p:hf hdr="0" ftr="0" dt="0"/>
  <p:txStyles>
    <p:titleStyle>
      <a:lvl1pPr algn="l" defTabSz="914400" rtl="0" eaLnBrk="1" latinLnBrk="0" hangingPunct="1">
        <a:spcBef>
          <a:spcPct val="0"/>
        </a:spcBef>
        <a:buNone/>
        <a:defRPr sz="2800" kern="1200">
          <a:solidFill>
            <a:schemeClr val="tx1">
              <a:lumMod val="75000"/>
              <a:lumOff val="25000"/>
            </a:schemeClr>
          </a:solidFill>
          <a:latin typeface="+mj-lt"/>
          <a:ea typeface="+mj-ea"/>
          <a:cs typeface="+mj-cs"/>
        </a:defRPr>
      </a:lvl1pPr>
    </p:titleStyle>
    <p:bodyStyle>
      <a:lvl1pPr marL="182563" indent="-182563" algn="l" defTabSz="914400" rtl="0" eaLnBrk="1" latinLnBrk="0" hangingPunct="1">
        <a:lnSpc>
          <a:spcPct val="110000"/>
        </a:lnSpc>
        <a:spcBef>
          <a:spcPts val="400"/>
        </a:spcBef>
        <a:spcAft>
          <a:spcPts val="400"/>
        </a:spcAft>
        <a:buFont typeface="Arial" pitchFamily="34" charset="0"/>
        <a:buChar char="•"/>
        <a:defRPr sz="1600" kern="1200">
          <a:solidFill>
            <a:schemeClr val="tx1">
              <a:lumMod val="75000"/>
              <a:lumOff val="25000"/>
            </a:schemeClr>
          </a:solidFill>
          <a:latin typeface="+mn-lt"/>
          <a:ea typeface="+mn-ea"/>
          <a:cs typeface="+mn-cs"/>
        </a:defRPr>
      </a:lvl1pPr>
      <a:lvl2pPr marL="449263" indent="-182563" algn="l" defTabSz="914400" rtl="0" eaLnBrk="1" latinLnBrk="0" hangingPunct="1">
        <a:lnSpc>
          <a:spcPct val="110000"/>
        </a:lnSpc>
        <a:spcBef>
          <a:spcPts val="0"/>
        </a:spcBef>
        <a:spcAft>
          <a:spcPts val="400"/>
        </a:spcAft>
        <a:buFont typeface="Arial" pitchFamily="34" charset="0"/>
        <a:buChar char="•"/>
        <a:defRPr sz="1400" kern="1200">
          <a:solidFill>
            <a:schemeClr val="tx1">
              <a:lumMod val="75000"/>
              <a:lumOff val="25000"/>
            </a:schemeClr>
          </a:solidFill>
          <a:latin typeface="+mn-lt"/>
          <a:ea typeface="+mn-ea"/>
          <a:cs typeface="+mn-cs"/>
        </a:defRPr>
      </a:lvl2pPr>
      <a:lvl3pPr marL="715963" indent="-174625" algn="l" defTabSz="914400" rtl="0" eaLnBrk="1" latinLnBrk="0" hangingPunct="1">
        <a:lnSpc>
          <a:spcPct val="110000"/>
        </a:lnSpc>
        <a:spcBef>
          <a:spcPts val="0"/>
        </a:spcBef>
        <a:spcAft>
          <a:spcPts val="400"/>
        </a:spcAft>
        <a:buFont typeface="Arial" pitchFamily="34" charset="0"/>
        <a:buChar char="•"/>
        <a:defRPr sz="1200" kern="1200">
          <a:solidFill>
            <a:schemeClr val="tx1">
              <a:lumMod val="75000"/>
              <a:lumOff val="25000"/>
            </a:schemeClr>
          </a:solidFill>
          <a:latin typeface="+mn-lt"/>
          <a:ea typeface="+mn-ea"/>
          <a:cs typeface="+mn-cs"/>
        </a:defRPr>
      </a:lvl3pPr>
      <a:lvl4pPr marL="982663" indent="-174625" algn="l" defTabSz="914400" rtl="0" eaLnBrk="1" latinLnBrk="0" hangingPunct="1">
        <a:lnSpc>
          <a:spcPct val="110000"/>
        </a:lnSpc>
        <a:spcBef>
          <a:spcPts val="0"/>
        </a:spcBef>
        <a:spcAft>
          <a:spcPts val="400"/>
        </a:spcAft>
        <a:buFont typeface="Arial" pitchFamily="34" charset="0"/>
        <a:buChar char="•"/>
        <a:defRPr sz="1100" kern="1200">
          <a:solidFill>
            <a:schemeClr val="tx1">
              <a:lumMod val="75000"/>
              <a:lumOff val="25000"/>
            </a:schemeClr>
          </a:solidFill>
          <a:latin typeface="+mn-lt"/>
          <a:ea typeface="+mn-ea"/>
          <a:cs typeface="+mn-cs"/>
        </a:defRPr>
      </a:lvl4pPr>
      <a:lvl5pPr marL="1257300" indent="-182563" algn="l" defTabSz="914400" rtl="0" eaLnBrk="1" latinLnBrk="0" hangingPunct="1">
        <a:lnSpc>
          <a:spcPct val="110000"/>
        </a:lnSpc>
        <a:spcBef>
          <a:spcPts val="0"/>
        </a:spcBef>
        <a:spcAft>
          <a:spcPts val="400"/>
        </a:spcAft>
        <a:buFont typeface="Arial" pitchFamily="34" charset="0"/>
        <a:buChar char="•"/>
        <a:defRPr sz="1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23851" y="912813"/>
            <a:ext cx="8496298" cy="430887"/>
          </a:xfrm>
          <a:prstGeom prst="rect">
            <a:avLst/>
          </a:prstGeom>
        </p:spPr>
        <p:txBody>
          <a:bodyPr vert="horz" wrap="square" lIns="0" tIns="0" rIns="0" bIns="0" rtlCol="0" anchor="t">
            <a:spAutoFit/>
          </a:bodyPr>
          <a:lstStyle/>
          <a:p>
            <a:r>
              <a:rPr lang="sv-SE" dirty="0"/>
              <a:t>Klicka här för att ändra format</a:t>
            </a:r>
          </a:p>
        </p:txBody>
      </p:sp>
      <p:sp>
        <p:nvSpPr>
          <p:cNvPr id="3" name="Platshållare för text 2"/>
          <p:cNvSpPr>
            <a:spLocks noGrp="1"/>
          </p:cNvSpPr>
          <p:nvPr>
            <p:ph type="body" idx="1"/>
          </p:nvPr>
        </p:nvSpPr>
        <p:spPr>
          <a:xfrm>
            <a:off x="323851" y="1633538"/>
            <a:ext cx="8496298" cy="3636962"/>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323850" y="5340248"/>
            <a:ext cx="2133600" cy="304271"/>
          </a:xfrm>
          <a:prstGeom prst="rect">
            <a:avLst/>
          </a:prstGeom>
        </p:spPr>
        <p:txBody>
          <a:bodyPr vert="horz" lIns="0" tIns="0" rIns="0" bIns="0" rtlCol="0" anchor="ctr"/>
          <a:lstStyle>
            <a:lvl1pPr algn="l">
              <a:defRPr sz="900">
                <a:solidFill>
                  <a:schemeClr val="tx1">
                    <a:tint val="75000"/>
                  </a:schemeClr>
                </a:solidFill>
              </a:defRPr>
            </a:lvl1pPr>
          </a:lstStyle>
          <a:p>
            <a:endParaRPr lang="sv-SE" dirty="0"/>
          </a:p>
        </p:txBody>
      </p:sp>
      <p:sp>
        <p:nvSpPr>
          <p:cNvPr id="5" name="Platshållare för sidfot 4"/>
          <p:cNvSpPr>
            <a:spLocks noGrp="1"/>
          </p:cNvSpPr>
          <p:nvPr>
            <p:ph type="ftr" sz="quarter" idx="3"/>
          </p:nvPr>
        </p:nvSpPr>
        <p:spPr>
          <a:xfrm>
            <a:off x="3124200" y="5340248"/>
            <a:ext cx="2895600" cy="304271"/>
          </a:xfrm>
          <a:prstGeom prst="rect">
            <a:avLst/>
          </a:prstGeom>
        </p:spPr>
        <p:txBody>
          <a:bodyPr vert="horz" lIns="0" tIns="0" rIns="0" bIns="0" rtlCol="0" anchor="ctr"/>
          <a:lstStyle>
            <a:lvl1pPr algn="ctr">
              <a:defRPr sz="900">
                <a:solidFill>
                  <a:schemeClr val="tx1">
                    <a:tint val="75000"/>
                  </a:schemeClr>
                </a:solidFill>
              </a:defRPr>
            </a:lvl1pPr>
          </a:lstStyle>
          <a:p>
            <a:endParaRPr lang="sv-SE" dirty="0"/>
          </a:p>
        </p:txBody>
      </p:sp>
      <p:sp>
        <p:nvSpPr>
          <p:cNvPr id="20" name="Freeform 16"/>
          <p:cNvSpPr>
            <a:spLocks/>
          </p:cNvSpPr>
          <p:nvPr/>
        </p:nvSpPr>
        <p:spPr bwMode="auto">
          <a:xfrm flipH="1">
            <a:off x="8707199" y="5269768"/>
            <a:ext cx="393876" cy="445232"/>
          </a:xfrm>
          <a:custGeom>
            <a:avLst/>
            <a:gdLst>
              <a:gd name="T0" fmla="*/ 7 w 393"/>
              <a:gd name="T1" fmla="*/ 444 h 444"/>
              <a:gd name="T2" fmla="*/ 234 w 393"/>
              <a:gd name="T3" fmla="*/ 2 h 444"/>
              <a:gd name="T4" fmla="*/ 390 w 393"/>
              <a:gd name="T5" fmla="*/ 153 h 444"/>
              <a:gd name="T6" fmla="*/ 254 w 393"/>
              <a:gd name="T7" fmla="*/ 303 h 444"/>
              <a:gd name="T8" fmla="*/ 91 w 393"/>
              <a:gd name="T9" fmla="*/ 359 h 444"/>
              <a:gd name="T10" fmla="*/ 42 w 393"/>
              <a:gd name="T11" fmla="*/ 405 h 444"/>
              <a:gd name="T12" fmla="*/ 7 w 393"/>
              <a:gd name="T13" fmla="*/ 444 h 444"/>
            </a:gdLst>
            <a:ahLst/>
            <a:cxnLst>
              <a:cxn ang="0">
                <a:pos x="T0" y="T1"/>
              </a:cxn>
              <a:cxn ang="0">
                <a:pos x="T2" y="T3"/>
              </a:cxn>
              <a:cxn ang="0">
                <a:pos x="T4" y="T5"/>
              </a:cxn>
              <a:cxn ang="0">
                <a:pos x="T6" y="T7"/>
              </a:cxn>
              <a:cxn ang="0">
                <a:pos x="T8" y="T9"/>
              </a:cxn>
              <a:cxn ang="0">
                <a:pos x="T10" y="T11"/>
              </a:cxn>
              <a:cxn ang="0">
                <a:pos x="T12" y="T13"/>
              </a:cxn>
            </a:cxnLst>
            <a:rect l="0" t="0" r="r" b="b"/>
            <a:pathLst>
              <a:path w="393" h="444">
                <a:moveTo>
                  <a:pt x="7" y="444"/>
                </a:moveTo>
                <a:cubicBezTo>
                  <a:pt x="0" y="291"/>
                  <a:pt x="21" y="0"/>
                  <a:pt x="234" y="2"/>
                </a:cubicBezTo>
                <a:cubicBezTo>
                  <a:pt x="316" y="3"/>
                  <a:pt x="387" y="70"/>
                  <a:pt x="390" y="153"/>
                </a:cubicBezTo>
                <a:cubicBezTo>
                  <a:pt x="393" y="234"/>
                  <a:pt x="324" y="283"/>
                  <a:pt x="254" y="303"/>
                </a:cubicBezTo>
                <a:cubicBezTo>
                  <a:pt x="200" y="319"/>
                  <a:pt x="138" y="327"/>
                  <a:pt x="91" y="359"/>
                </a:cubicBezTo>
                <a:cubicBezTo>
                  <a:pt x="73" y="372"/>
                  <a:pt x="57" y="389"/>
                  <a:pt x="42" y="405"/>
                </a:cubicBezTo>
                <a:cubicBezTo>
                  <a:pt x="30" y="418"/>
                  <a:pt x="20" y="433"/>
                  <a:pt x="7" y="444"/>
                </a:cubicBezTo>
              </a:path>
            </a:pathLst>
          </a:custGeom>
          <a:solidFill>
            <a:schemeClr val="tx2">
              <a:alpha val="50000"/>
            </a:schemeClr>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6" name="Platshållare för bildnummer 5"/>
          <p:cNvSpPr>
            <a:spLocks noGrp="1"/>
          </p:cNvSpPr>
          <p:nvPr>
            <p:ph type="sldNum" sz="quarter" idx="4"/>
          </p:nvPr>
        </p:nvSpPr>
        <p:spPr>
          <a:xfrm>
            <a:off x="8802705" y="5341776"/>
            <a:ext cx="160300" cy="153888"/>
          </a:xfrm>
          <a:prstGeom prst="rect">
            <a:avLst/>
          </a:prstGeom>
        </p:spPr>
        <p:txBody>
          <a:bodyPr vert="horz" wrap="none" lIns="0" tIns="0" rIns="0" bIns="0" rtlCol="0" anchor="ctr">
            <a:spAutoFit/>
          </a:bodyPr>
          <a:lstStyle>
            <a:lvl1pPr algn="ctr">
              <a:defRPr sz="1000">
                <a:solidFill>
                  <a:schemeClr val="bg1"/>
                </a:solidFill>
              </a:defRPr>
            </a:lvl1pPr>
          </a:lstStyle>
          <a:p>
            <a:fld id="{3FD4E69A-52BC-4869-AA89-B4824CED3660}" type="slidenum">
              <a:rPr lang="sv-SE" smtClean="0"/>
              <a:pPr/>
              <a:t>‹#›</a:t>
            </a:fld>
            <a:endParaRPr lang="sv-SE" dirty="0"/>
          </a:p>
        </p:txBody>
      </p:sp>
      <p:grpSp>
        <p:nvGrpSpPr>
          <p:cNvPr id="14" name="Grupp 13"/>
          <p:cNvGrpSpPr/>
          <p:nvPr/>
        </p:nvGrpSpPr>
        <p:grpSpPr>
          <a:xfrm>
            <a:off x="8165649" y="209039"/>
            <a:ext cx="792000" cy="331200"/>
            <a:chOff x="2071965" y="1664018"/>
            <a:chExt cx="4390366" cy="1830013"/>
          </a:xfrm>
        </p:grpSpPr>
        <p:sp>
          <p:nvSpPr>
            <p:cNvPr id="21" name="Freeform 7"/>
            <p:cNvSpPr>
              <a:spLocks/>
            </p:cNvSpPr>
            <p:nvPr/>
          </p:nvSpPr>
          <p:spPr bwMode="auto">
            <a:xfrm>
              <a:off x="2947817" y="1664018"/>
              <a:ext cx="552614" cy="1044135"/>
            </a:xfrm>
            <a:custGeom>
              <a:avLst/>
              <a:gdLst>
                <a:gd name="T0" fmla="*/ 0 w 995"/>
                <a:gd name="T1" fmla="*/ 0 h 1880"/>
                <a:gd name="T2" fmla="*/ 272 w 995"/>
                <a:gd name="T3" fmla="*/ 0 h 1880"/>
                <a:gd name="T4" fmla="*/ 272 w 995"/>
                <a:gd name="T5" fmla="*/ 1661 h 1880"/>
                <a:gd name="T6" fmla="*/ 995 w 995"/>
                <a:gd name="T7" fmla="*/ 1661 h 1880"/>
                <a:gd name="T8" fmla="*/ 995 w 995"/>
                <a:gd name="T9" fmla="*/ 1880 h 1880"/>
                <a:gd name="T10" fmla="*/ 0 w 995"/>
                <a:gd name="T11" fmla="*/ 1880 h 1880"/>
                <a:gd name="T12" fmla="*/ 0 w 995"/>
                <a:gd name="T13" fmla="*/ 0 h 1880"/>
              </a:gdLst>
              <a:ahLst/>
              <a:cxnLst>
                <a:cxn ang="0">
                  <a:pos x="T0" y="T1"/>
                </a:cxn>
                <a:cxn ang="0">
                  <a:pos x="T2" y="T3"/>
                </a:cxn>
                <a:cxn ang="0">
                  <a:pos x="T4" y="T5"/>
                </a:cxn>
                <a:cxn ang="0">
                  <a:pos x="T6" y="T7"/>
                </a:cxn>
                <a:cxn ang="0">
                  <a:pos x="T8" y="T9"/>
                </a:cxn>
                <a:cxn ang="0">
                  <a:pos x="T10" y="T11"/>
                </a:cxn>
                <a:cxn ang="0">
                  <a:pos x="T12" y="T13"/>
                </a:cxn>
              </a:cxnLst>
              <a:rect l="0" t="0" r="r" b="b"/>
              <a:pathLst>
                <a:path w="995" h="1880">
                  <a:moveTo>
                    <a:pt x="0" y="0"/>
                  </a:moveTo>
                  <a:lnTo>
                    <a:pt x="272" y="0"/>
                  </a:lnTo>
                  <a:lnTo>
                    <a:pt x="272" y="1661"/>
                  </a:lnTo>
                  <a:lnTo>
                    <a:pt x="995" y="1661"/>
                  </a:lnTo>
                  <a:lnTo>
                    <a:pt x="995" y="1880"/>
                  </a:lnTo>
                  <a:lnTo>
                    <a:pt x="0" y="1880"/>
                  </a:lnTo>
                  <a:lnTo>
                    <a:pt x="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3" name="Freeform 8"/>
            <p:cNvSpPr>
              <a:spLocks noEditPoints="1"/>
            </p:cNvSpPr>
            <p:nvPr/>
          </p:nvSpPr>
          <p:spPr bwMode="auto">
            <a:xfrm>
              <a:off x="3559302" y="1971149"/>
              <a:ext cx="553725" cy="753110"/>
            </a:xfrm>
            <a:custGeom>
              <a:avLst/>
              <a:gdLst>
                <a:gd name="T0" fmla="*/ 108 w 422"/>
                <a:gd name="T1" fmla="*/ 178 h 574"/>
                <a:gd name="T2" fmla="*/ 218 w 422"/>
                <a:gd name="T3" fmla="*/ 81 h 574"/>
                <a:gd name="T4" fmla="*/ 318 w 422"/>
                <a:gd name="T5" fmla="*/ 178 h 574"/>
                <a:gd name="T6" fmla="*/ 108 w 422"/>
                <a:gd name="T7" fmla="*/ 178 h 574"/>
                <a:gd name="T8" fmla="*/ 409 w 422"/>
                <a:gd name="T9" fmla="*/ 474 h 574"/>
                <a:gd name="T10" fmla="*/ 306 w 422"/>
                <a:gd name="T11" fmla="*/ 494 h 574"/>
                <a:gd name="T12" fmla="*/ 104 w 422"/>
                <a:gd name="T13" fmla="*/ 247 h 574"/>
                <a:gd name="T14" fmla="*/ 422 w 422"/>
                <a:gd name="T15" fmla="*/ 247 h 574"/>
                <a:gd name="T16" fmla="*/ 422 w 422"/>
                <a:gd name="T17" fmla="*/ 220 h 574"/>
                <a:gd name="T18" fmla="*/ 224 w 422"/>
                <a:gd name="T19" fmla="*/ 0 h 574"/>
                <a:gd name="T20" fmla="*/ 0 w 422"/>
                <a:gd name="T21" fmla="*/ 261 h 574"/>
                <a:gd name="T22" fmla="*/ 272 w 422"/>
                <a:gd name="T23" fmla="*/ 574 h 574"/>
                <a:gd name="T24" fmla="*/ 409 w 422"/>
                <a:gd name="T25" fmla="*/ 556 h 574"/>
                <a:gd name="T26" fmla="*/ 409 w 422"/>
                <a:gd name="T27" fmla="*/ 4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74">
                  <a:moveTo>
                    <a:pt x="108" y="178"/>
                  </a:moveTo>
                  <a:cubicBezTo>
                    <a:pt x="108" y="153"/>
                    <a:pt x="133" y="81"/>
                    <a:pt x="218" y="81"/>
                  </a:cubicBezTo>
                  <a:cubicBezTo>
                    <a:pt x="298" y="81"/>
                    <a:pt x="318" y="143"/>
                    <a:pt x="318" y="178"/>
                  </a:cubicBezTo>
                  <a:lnTo>
                    <a:pt x="108" y="178"/>
                  </a:lnTo>
                  <a:close/>
                  <a:moveTo>
                    <a:pt x="409" y="474"/>
                  </a:moveTo>
                  <a:cubicBezTo>
                    <a:pt x="385" y="482"/>
                    <a:pt x="353" y="494"/>
                    <a:pt x="306" y="494"/>
                  </a:cubicBezTo>
                  <a:cubicBezTo>
                    <a:pt x="156" y="494"/>
                    <a:pt x="104" y="349"/>
                    <a:pt x="104" y="247"/>
                  </a:cubicBezTo>
                  <a:cubicBezTo>
                    <a:pt x="422" y="247"/>
                    <a:pt x="422" y="247"/>
                    <a:pt x="422" y="247"/>
                  </a:cubicBezTo>
                  <a:cubicBezTo>
                    <a:pt x="422" y="220"/>
                    <a:pt x="422" y="220"/>
                    <a:pt x="422" y="220"/>
                  </a:cubicBezTo>
                  <a:cubicBezTo>
                    <a:pt x="422" y="91"/>
                    <a:pt x="358" y="0"/>
                    <a:pt x="224" y="0"/>
                  </a:cubicBezTo>
                  <a:cubicBezTo>
                    <a:pt x="153" y="0"/>
                    <a:pt x="0" y="25"/>
                    <a:pt x="0" y="261"/>
                  </a:cubicBezTo>
                  <a:cubicBezTo>
                    <a:pt x="0" y="476"/>
                    <a:pt x="106" y="574"/>
                    <a:pt x="272" y="574"/>
                  </a:cubicBezTo>
                  <a:cubicBezTo>
                    <a:pt x="332" y="574"/>
                    <a:pt x="365" y="566"/>
                    <a:pt x="409" y="556"/>
                  </a:cubicBezTo>
                  <a:lnTo>
                    <a:pt x="409" y="474"/>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4" name="Freeform 9"/>
            <p:cNvSpPr>
              <a:spLocks/>
            </p:cNvSpPr>
            <p:nvPr/>
          </p:nvSpPr>
          <p:spPr bwMode="auto">
            <a:xfrm>
              <a:off x="4282421" y="1971149"/>
              <a:ext cx="362115" cy="737004"/>
            </a:xfrm>
            <a:custGeom>
              <a:avLst/>
              <a:gdLst>
                <a:gd name="T0" fmla="*/ 0 w 276"/>
                <a:gd name="T1" fmla="*/ 13 h 562"/>
                <a:gd name="T2" fmla="*/ 104 w 276"/>
                <a:gd name="T3" fmla="*/ 13 h 562"/>
                <a:gd name="T4" fmla="*/ 104 w 276"/>
                <a:gd name="T5" fmla="*/ 123 h 562"/>
                <a:gd name="T6" fmla="*/ 106 w 276"/>
                <a:gd name="T7" fmla="*/ 123 h 562"/>
                <a:gd name="T8" fmla="*/ 276 w 276"/>
                <a:gd name="T9" fmla="*/ 0 h 562"/>
                <a:gd name="T10" fmla="*/ 276 w 276"/>
                <a:gd name="T11" fmla="*/ 113 h 562"/>
                <a:gd name="T12" fmla="*/ 104 w 276"/>
                <a:gd name="T13" fmla="*/ 329 h 562"/>
                <a:gd name="T14" fmla="*/ 104 w 276"/>
                <a:gd name="T15" fmla="*/ 562 h 562"/>
                <a:gd name="T16" fmla="*/ 0 w 276"/>
                <a:gd name="T17" fmla="*/ 562 h 562"/>
                <a:gd name="T18" fmla="*/ 0 w 276"/>
                <a:gd name="T19" fmla="*/ 13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562">
                  <a:moveTo>
                    <a:pt x="0" y="13"/>
                  </a:moveTo>
                  <a:cubicBezTo>
                    <a:pt x="104" y="13"/>
                    <a:pt x="104" y="13"/>
                    <a:pt x="104" y="13"/>
                  </a:cubicBezTo>
                  <a:cubicBezTo>
                    <a:pt x="104" y="123"/>
                    <a:pt x="104" y="123"/>
                    <a:pt x="104" y="123"/>
                  </a:cubicBezTo>
                  <a:cubicBezTo>
                    <a:pt x="106" y="123"/>
                    <a:pt x="106" y="123"/>
                    <a:pt x="106" y="123"/>
                  </a:cubicBezTo>
                  <a:cubicBezTo>
                    <a:pt x="122" y="79"/>
                    <a:pt x="168" y="0"/>
                    <a:pt x="276" y="0"/>
                  </a:cubicBezTo>
                  <a:cubicBezTo>
                    <a:pt x="276" y="113"/>
                    <a:pt x="276" y="113"/>
                    <a:pt x="276" y="113"/>
                  </a:cubicBezTo>
                  <a:cubicBezTo>
                    <a:pt x="183" y="113"/>
                    <a:pt x="104" y="160"/>
                    <a:pt x="104" y="329"/>
                  </a:cubicBezTo>
                  <a:cubicBezTo>
                    <a:pt x="104" y="562"/>
                    <a:pt x="104" y="562"/>
                    <a:pt x="104" y="562"/>
                  </a:cubicBezTo>
                  <a:cubicBezTo>
                    <a:pt x="0" y="562"/>
                    <a:pt x="0" y="562"/>
                    <a:pt x="0" y="562"/>
                  </a:cubicBezTo>
                  <a:lnTo>
                    <a:pt x="0" y="13"/>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5" name="Freeform 10"/>
            <p:cNvSpPr>
              <a:spLocks/>
            </p:cNvSpPr>
            <p:nvPr/>
          </p:nvSpPr>
          <p:spPr bwMode="auto">
            <a:xfrm>
              <a:off x="4801712" y="1971149"/>
              <a:ext cx="561500" cy="737004"/>
            </a:xfrm>
            <a:custGeom>
              <a:avLst/>
              <a:gdLst>
                <a:gd name="T0" fmla="*/ 0 w 428"/>
                <a:gd name="T1" fmla="*/ 13 h 562"/>
                <a:gd name="T2" fmla="*/ 104 w 428"/>
                <a:gd name="T3" fmla="*/ 13 h 562"/>
                <a:gd name="T4" fmla="*/ 104 w 428"/>
                <a:gd name="T5" fmla="*/ 130 h 562"/>
                <a:gd name="T6" fmla="*/ 106 w 428"/>
                <a:gd name="T7" fmla="*/ 130 h 562"/>
                <a:gd name="T8" fmla="*/ 280 w 428"/>
                <a:gd name="T9" fmla="*/ 0 h 562"/>
                <a:gd name="T10" fmla="*/ 428 w 428"/>
                <a:gd name="T11" fmla="*/ 181 h 562"/>
                <a:gd name="T12" fmla="*/ 428 w 428"/>
                <a:gd name="T13" fmla="*/ 562 h 562"/>
                <a:gd name="T14" fmla="*/ 324 w 428"/>
                <a:gd name="T15" fmla="*/ 562 h 562"/>
                <a:gd name="T16" fmla="*/ 324 w 428"/>
                <a:gd name="T17" fmla="*/ 262 h 562"/>
                <a:gd name="T18" fmla="*/ 249 w 428"/>
                <a:gd name="T19" fmla="*/ 104 h 562"/>
                <a:gd name="T20" fmla="*/ 104 w 428"/>
                <a:gd name="T21" fmla="*/ 329 h 562"/>
                <a:gd name="T22" fmla="*/ 104 w 428"/>
                <a:gd name="T23" fmla="*/ 562 h 562"/>
                <a:gd name="T24" fmla="*/ 0 w 428"/>
                <a:gd name="T25" fmla="*/ 562 h 562"/>
                <a:gd name="T26" fmla="*/ 0 w 428"/>
                <a:gd name="T27" fmla="*/ 13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8" h="562">
                  <a:moveTo>
                    <a:pt x="0" y="13"/>
                  </a:moveTo>
                  <a:cubicBezTo>
                    <a:pt x="104" y="13"/>
                    <a:pt x="104" y="13"/>
                    <a:pt x="104" y="13"/>
                  </a:cubicBezTo>
                  <a:cubicBezTo>
                    <a:pt x="104" y="130"/>
                    <a:pt x="104" y="130"/>
                    <a:pt x="104" y="130"/>
                  </a:cubicBezTo>
                  <a:cubicBezTo>
                    <a:pt x="106" y="130"/>
                    <a:pt x="106" y="130"/>
                    <a:pt x="106" y="130"/>
                  </a:cubicBezTo>
                  <a:cubicBezTo>
                    <a:pt x="125" y="84"/>
                    <a:pt x="169" y="0"/>
                    <a:pt x="280" y="0"/>
                  </a:cubicBezTo>
                  <a:cubicBezTo>
                    <a:pt x="407" y="0"/>
                    <a:pt x="428" y="113"/>
                    <a:pt x="428" y="181"/>
                  </a:cubicBezTo>
                  <a:cubicBezTo>
                    <a:pt x="428" y="562"/>
                    <a:pt x="428" y="562"/>
                    <a:pt x="428" y="562"/>
                  </a:cubicBezTo>
                  <a:cubicBezTo>
                    <a:pt x="324" y="562"/>
                    <a:pt x="324" y="562"/>
                    <a:pt x="324" y="562"/>
                  </a:cubicBezTo>
                  <a:cubicBezTo>
                    <a:pt x="324" y="262"/>
                    <a:pt x="324" y="262"/>
                    <a:pt x="324" y="262"/>
                  </a:cubicBezTo>
                  <a:cubicBezTo>
                    <a:pt x="324" y="160"/>
                    <a:pt x="324" y="104"/>
                    <a:pt x="249" y="104"/>
                  </a:cubicBezTo>
                  <a:cubicBezTo>
                    <a:pt x="164" y="104"/>
                    <a:pt x="104" y="219"/>
                    <a:pt x="104" y="329"/>
                  </a:cubicBezTo>
                  <a:cubicBezTo>
                    <a:pt x="104" y="562"/>
                    <a:pt x="104" y="562"/>
                    <a:pt x="104" y="562"/>
                  </a:cubicBezTo>
                  <a:cubicBezTo>
                    <a:pt x="0" y="562"/>
                    <a:pt x="0" y="562"/>
                    <a:pt x="0" y="562"/>
                  </a:cubicBezTo>
                  <a:lnTo>
                    <a:pt x="0" y="13"/>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6" name="Freeform 11"/>
            <p:cNvSpPr>
              <a:spLocks noEditPoints="1"/>
            </p:cNvSpPr>
            <p:nvPr/>
          </p:nvSpPr>
          <p:spPr bwMode="auto">
            <a:xfrm>
              <a:off x="5588701" y="1664018"/>
              <a:ext cx="164396" cy="1044135"/>
            </a:xfrm>
            <a:custGeom>
              <a:avLst/>
              <a:gdLst>
                <a:gd name="T0" fmla="*/ 24 w 296"/>
                <a:gd name="T1" fmla="*/ 584 h 1880"/>
                <a:gd name="T2" fmla="*/ 270 w 296"/>
                <a:gd name="T3" fmla="*/ 584 h 1880"/>
                <a:gd name="T4" fmla="*/ 270 w 296"/>
                <a:gd name="T5" fmla="*/ 1880 h 1880"/>
                <a:gd name="T6" fmla="*/ 24 w 296"/>
                <a:gd name="T7" fmla="*/ 1880 h 1880"/>
                <a:gd name="T8" fmla="*/ 24 w 296"/>
                <a:gd name="T9" fmla="*/ 584 h 1880"/>
                <a:gd name="T10" fmla="*/ 0 w 296"/>
                <a:gd name="T11" fmla="*/ 0 h 1880"/>
                <a:gd name="T12" fmla="*/ 296 w 296"/>
                <a:gd name="T13" fmla="*/ 0 h 1880"/>
                <a:gd name="T14" fmla="*/ 296 w 296"/>
                <a:gd name="T15" fmla="*/ 277 h 1880"/>
                <a:gd name="T16" fmla="*/ 0 w 296"/>
                <a:gd name="T17" fmla="*/ 277 h 1880"/>
                <a:gd name="T18" fmla="*/ 0 w 296"/>
                <a:gd name="T19" fmla="*/ 0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1880">
                  <a:moveTo>
                    <a:pt x="24" y="584"/>
                  </a:moveTo>
                  <a:lnTo>
                    <a:pt x="270" y="584"/>
                  </a:lnTo>
                  <a:lnTo>
                    <a:pt x="270" y="1880"/>
                  </a:lnTo>
                  <a:lnTo>
                    <a:pt x="24" y="1880"/>
                  </a:lnTo>
                  <a:lnTo>
                    <a:pt x="24" y="584"/>
                  </a:lnTo>
                  <a:close/>
                  <a:moveTo>
                    <a:pt x="0" y="0"/>
                  </a:moveTo>
                  <a:lnTo>
                    <a:pt x="296" y="0"/>
                  </a:lnTo>
                  <a:lnTo>
                    <a:pt x="296" y="277"/>
                  </a:lnTo>
                  <a:lnTo>
                    <a:pt x="0" y="277"/>
                  </a:lnTo>
                  <a:lnTo>
                    <a:pt x="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7" name="Freeform 12"/>
            <p:cNvSpPr>
              <a:spLocks noEditPoints="1"/>
            </p:cNvSpPr>
            <p:nvPr/>
          </p:nvSpPr>
          <p:spPr bwMode="auto">
            <a:xfrm>
              <a:off x="5932488" y="1971149"/>
              <a:ext cx="529843" cy="753110"/>
            </a:xfrm>
            <a:custGeom>
              <a:avLst/>
              <a:gdLst>
                <a:gd name="T0" fmla="*/ 300 w 404"/>
                <a:gd name="T1" fmla="*/ 316 h 574"/>
                <a:gd name="T2" fmla="*/ 300 w 404"/>
                <a:gd name="T3" fmla="*/ 347 h 574"/>
                <a:gd name="T4" fmla="*/ 175 w 404"/>
                <a:gd name="T5" fmla="*/ 494 h 574"/>
                <a:gd name="T6" fmla="*/ 115 w 404"/>
                <a:gd name="T7" fmla="*/ 423 h 574"/>
                <a:gd name="T8" fmla="*/ 279 w 404"/>
                <a:gd name="T9" fmla="*/ 316 h 574"/>
                <a:gd name="T10" fmla="*/ 300 w 404"/>
                <a:gd name="T11" fmla="*/ 316 h 574"/>
                <a:gd name="T12" fmla="*/ 300 w 404"/>
                <a:gd name="T13" fmla="*/ 562 h 574"/>
                <a:gd name="T14" fmla="*/ 404 w 404"/>
                <a:gd name="T15" fmla="*/ 562 h 574"/>
                <a:gd name="T16" fmla="*/ 404 w 404"/>
                <a:gd name="T17" fmla="*/ 185 h 574"/>
                <a:gd name="T18" fmla="*/ 224 w 404"/>
                <a:gd name="T19" fmla="*/ 0 h 574"/>
                <a:gd name="T20" fmla="*/ 18 w 404"/>
                <a:gd name="T21" fmla="*/ 165 h 574"/>
                <a:gd name="T22" fmla="*/ 128 w 404"/>
                <a:gd name="T23" fmla="*/ 165 h 574"/>
                <a:gd name="T24" fmla="*/ 216 w 404"/>
                <a:gd name="T25" fmla="*/ 81 h 574"/>
                <a:gd name="T26" fmla="*/ 300 w 404"/>
                <a:gd name="T27" fmla="*/ 151 h 574"/>
                <a:gd name="T28" fmla="*/ 300 w 404"/>
                <a:gd name="T29" fmla="*/ 247 h 574"/>
                <a:gd name="T30" fmla="*/ 0 w 404"/>
                <a:gd name="T31" fmla="*/ 427 h 574"/>
                <a:gd name="T32" fmla="*/ 156 w 404"/>
                <a:gd name="T33" fmla="*/ 574 h 574"/>
                <a:gd name="T34" fmla="*/ 298 w 404"/>
                <a:gd name="T35" fmla="*/ 494 h 574"/>
                <a:gd name="T36" fmla="*/ 300 w 404"/>
                <a:gd name="T37" fmla="*/ 494 h 574"/>
                <a:gd name="T38" fmla="*/ 300 w 404"/>
                <a:gd name="T39" fmla="*/ 562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4" h="574">
                  <a:moveTo>
                    <a:pt x="300" y="316"/>
                  </a:moveTo>
                  <a:cubicBezTo>
                    <a:pt x="300" y="347"/>
                    <a:pt x="300" y="347"/>
                    <a:pt x="300" y="347"/>
                  </a:cubicBezTo>
                  <a:cubicBezTo>
                    <a:pt x="300" y="412"/>
                    <a:pt x="247" y="494"/>
                    <a:pt x="175" y="494"/>
                  </a:cubicBezTo>
                  <a:cubicBezTo>
                    <a:pt x="144" y="494"/>
                    <a:pt x="115" y="466"/>
                    <a:pt x="115" y="423"/>
                  </a:cubicBezTo>
                  <a:cubicBezTo>
                    <a:pt x="115" y="353"/>
                    <a:pt x="197" y="316"/>
                    <a:pt x="279" y="316"/>
                  </a:cubicBezTo>
                  <a:lnTo>
                    <a:pt x="300" y="316"/>
                  </a:lnTo>
                  <a:close/>
                  <a:moveTo>
                    <a:pt x="300" y="562"/>
                  </a:moveTo>
                  <a:cubicBezTo>
                    <a:pt x="404" y="562"/>
                    <a:pt x="404" y="562"/>
                    <a:pt x="404" y="562"/>
                  </a:cubicBezTo>
                  <a:cubicBezTo>
                    <a:pt x="404" y="185"/>
                    <a:pt x="404" y="185"/>
                    <a:pt x="404" y="185"/>
                  </a:cubicBezTo>
                  <a:cubicBezTo>
                    <a:pt x="404" y="135"/>
                    <a:pt x="404" y="0"/>
                    <a:pt x="224" y="0"/>
                  </a:cubicBezTo>
                  <a:cubicBezTo>
                    <a:pt x="70" y="0"/>
                    <a:pt x="18" y="77"/>
                    <a:pt x="18" y="165"/>
                  </a:cubicBezTo>
                  <a:cubicBezTo>
                    <a:pt x="128" y="165"/>
                    <a:pt x="128" y="165"/>
                    <a:pt x="128" y="165"/>
                  </a:cubicBezTo>
                  <a:cubicBezTo>
                    <a:pt x="128" y="121"/>
                    <a:pt x="153" y="81"/>
                    <a:pt x="216" y="81"/>
                  </a:cubicBezTo>
                  <a:cubicBezTo>
                    <a:pt x="255" y="81"/>
                    <a:pt x="291" y="98"/>
                    <a:pt x="300" y="151"/>
                  </a:cubicBezTo>
                  <a:cubicBezTo>
                    <a:pt x="300" y="247"/>
                    <a:pt x="300" y="247"/>
                    <a:pt x="300" y="247"/>
                  </a:cubicBezTo>
                  <a:cubicBezTo>
                    <a:pt x="160" y="247"/>
                    <a:pt x="0" y="281"/>
                    <a:pt x="0" y="427"/>
                  </a:cubicBezTo>
                  <a:cubicBezTo>
                    <a:pt x="0" y="512"/>
                    <a:pt x="53" y="574"/>
                    <a:pt x="156" y="574"/>
                  </a:cubicBezTo>
                  <a:cubicBezTo>
                    <a:pt x="240" y="574"/>
                    <a:pt x="284" y="524"/>
                    <a:pt x="298" y="494"/>
                  </a:cubicBezTo>
                  <a:cubicBezTo>
                    <a:pt x="300" y="494"/>
                    <a:pt x="300" y="494"/>
                    <a:pt x="300" y="494"/>
                  </a:cubicBezTo>
                  <a:lnTo>
                    <a:pt x="300" y="562"/>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8" name="Freeform 13"/>
            <p:cNvSpPr>
              <a:spLocks/>
            </p:cNvSpPr>
            <p:nvPr/>
          </p:nvSpPr>
          <p:spPr bwMode="auto">
            <a:xfrm>
              <a:off x="2456296" y="2224408"/>
              <a:ext cx="314907" cy="638700"/>
            </a:xfrm>
            <a:custGeom>
              <a:avLst/>
              <a:gdLst>
                <a:gd name="T0" fmla="*/ 240 w 240"/>
                <a:gd name="T1" fmla="*/ 0 h 487"/>
                <a:gd name="T2" fmla="*/ 0 w 240"/>
                <a:gd name="T3" fmla="*/ 487 h 487"/>
                <a:gd name="T4" fmla="*/ 0 w 240"/>
                <a:gd name="T5" fmla="*/ 487 h 487"/>
                <a:gd name="T6" fmla="*/ 240 w 240"/>
                <a:gd name="T7" fmla="*/ 487 h 487"/>
                <a:gd name="T8" fmla="*/ 240 w 240"/>
                <a:gd name="T9" fmla="*/ 0 h 487"/>
              </a:gdLst>
              <a:ahLst/>
              <a:cxnLst>
                <a:cxn ang="0">
                  <a:pos x="T0" y="T1"/>
                </a:cxn>
                <a:cxn ang="0">
                  <a:pos x="T2" y="T3"/>
                </a:cxn>
                <a:cxn ang="0">
                  <a:pos x="T4" y="T5"/>
                </a:cxn>
                <a:cxn ang="0">
                  <a:pos x="T6" y="T7"/>
                </a:cxn>
                <a:cxn ang="0">
                  <a:pos x="T8" y="T9"/>
                </a:cxn>
              </a:cxnLst>
              <a:rect l="0" t="0" r="r" b="b"/>
              <a:pathLst>
                <a:path w="240" h="487">
                  <a:moveTo>
                    <a:pt x="240" y="0"/>
                  </a:moveTo>
                  <a:cubicBezTo>
                    <a:pt x="93" y="117"/>
                    <a:pt x="0" y="292"/>
                    <a:pt x="0" y="487"/>
                  </a:cubicBezTo>
                  <a:cubicBezTo>
                    <a:pt x="0" y="487"/>
                    <a:pt x="0" y="487"/>
                    <a:pt x="0" y="487"/>
                  </a:cubicBezTo>
                  <a:cubicBezTo>
                    <a:pt x="240" y="487"/>
                    <a:pt x="240" y="487"/>
                    <a:pt x="240" y="487"/>
                  </a:cubicBezTo>
                  <a:lnTo>
                    <a:pt x="24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9" name="Freeform 14"/>
            <p:cNvSpPr>
              <a:spLocks/>
            </p:cNvSpPr>
            <p:nvPr/>
          </p:nvSpPr>
          <p:spPr bwMode="auto">
            <a:xfrm>
              <a:off x="2071965" y="2855332"/>
              <a:ext cx="435427" cy="254369"/>
            </a:xfrm>
            <a:custGeom>
              <a:avLst/>
              <a:gdLst>
                <a:gd name="T0" fmla="*/ 0 w 332"/>
                <a:gd name="T1" fmla="*/ 0 h 194"/>
                <a:gd name="T2" fmla="*/ 332 w 332"/>
                <a:gd name="T3" fmla="*/ 194 h 194"/>
                <a:gd name="T4" fmla="*/ 300 w 332"/>
                <a:gd name="T5" fmla="*/ 0 h 194"/>
                <a:gd name="T6" fmla="*/ 0 w 332"/>
                <a:gd name="T7" fmla="*/ 0 h 194"/>
              </a:gdLst>
              <a:ahLst/>
              <a:cxnLst>
                <a:cxn ang="0">
                  <a:pos x="T0" y="T1"/>
                </a:cxn>
                <a:cxn ang="0">
                  <a:pos x="T2" y="T3"/>
                </a:cxn>
                <a:cxn ang="0">
                  <a:pos x="T4" y="T5"/>
                </a:cxn>
                <a:cxn ang="0">
                  <a:pos x="T6" y="T7"/>
                </a:cxn>
              </a:cxnLst>
              <a:rect l="0" t="0" r="r" b="b"/>
              <a:pathLst>
                <a:path w="332" h="194">
                  <a:moveTo>
                    <a:pt x="0" y="0"/>
                  </a:moveTo>
                  <a:cubicBezTo>
                    <a:pt x="89" y="86"/>
                    <a:pt x="202" y="153"/>
                    <a:pt x="332" y="194"/>
                  </a:cubicBezTo>
                  <a:cubicBezTo>
                    <a:pt x="311" y="133"/>
                    <a:pt x="300" y="68"/>
                    <a:pt x="300" y="0"/>
                  </a:cubicBezTo>
                  <a:lnTo>
                    <a:pt x="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30" name="Freeform 15"/>
            <p:cNvSpPr>
              <a:spLocks/>
            </p:cNvSpPr>
            <p:nvPr/>
          </p:nvSpPr>
          <p:spPr bwMode="auto">
            <a:xfrm>
              <a:off x="2762871" y="2855332"/>
              <a:ext cx="935834" cy="314907"/>
            </a:xfrm>
            <a:custGeom>
              <a:avLst/>
              <a:gdLst>
                <a:gd name="T0" fmla="*/ 713 w 713"/>
                <a:gd name="T1" fmla="*/ 0 h 240"/>
                <a:gd name="T2" fmla="*/ 0 w 713"/>
                <a:gd name="T3" fmla="*/ 0 h 240"/>
                <a:gd name="T4" fmla="*/ 0 w 713"/>
                <a:gd name="T5" fmla="*/ 236 h 240"/>
                <a:gd name="T6" fmla="*/ 87 w 713"/>
                <a:gd name="T7" fmla="*/ 240 h 240"/>
                <a:gd name="T8" fmla="*/ 713 w 713"/>
                <a:gd name="T9" fmla="*/ 0 h 240"/>
              </a:gdLst>
              <a:ahLst/>
              <a:cxnLst>
                <a:cxn ang="0">
                  <a:pos x="T0" y="T1"/>
                </a:cxn>
                <a:cxn ang="0">
                  <a:pos x="T2" y="T3"/>
                </a:cxn>
                <a:cxn ang="0">
                  <a:pos x="T4" y="T5"/>
                </a:cxn>
                <a:cxn ang="0">
                  <a:pos x="T6" y="T7"/>
                </a:cxn>
                <a:cxn ang="0">
                  <a:pos x="T8" y="T9"/>
                </a:cxn>
              </a:cxnLst>
              <a:rect l="0" t="0" r="r" b="b"/>
              <a:pathLst>
                <a:path w="713" h="240">
                  <a:moveTo>
                    <a:pt x="713" y="0"/>
                  </a:moveTo>
                  <a:cubicBezTo>
                    <a:pt x="0" y="0"/>
                    <a:pt x="0" y="0"/>
                    <a:pt x="0" y="0"/>
                  </a:cubicBezTo>
                  <a:cubicBezTo>
                    <a:pt x="0" y="236"/>
                    <a:pt x="0" y="236"/>
                    <a:pt x="0" y="236"/>
                  </a:cubicBezTo>
                  <a:cubicBezTo>
                    <a:pt x="28" y="238"/>
                    <a:pt x="58" y="240"/>
                    <a:pt x="87" y="240"/>
                  </a:cubicBezTo>
                  <a:cubicBezTo>
                    <a:pt x="338" y="240"/>
                    <a:pt x="563" y="147"/>
                    <a:pt x="713" y="0"/>
                  </a:cubicBez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31" name="Freeform 16"/>
            <p:cNvSpPr>
              <a:spLocks/>
            </p:cNvSpPr>
            <p:nvPr/>
          </p:nvSpPr>
          <p:spPr bwMode="auto">
            <a:xfrm>
              <a:off x="2456296" y="2855331"/>
              <a:ext cx="314907" cy="638700"/>
            </a:xfrm>
            <a:custGeom>
              <a:avLst/>
              <a:gdLst>
                <a:gd name="T0" fmla="*/ 32 w 240"/>
                <a:gd name="T1" fmla="*/ 194 h 487"/>
                <a:gd name="T2" fmla="*/ 240 w 240"/>
                <a:gd name="T3" fmla="*/ 487 h 487"/>
                <a:gd name="T4" fmla="*/ 240 w 240"/>
                <a:gd name="T5" fmla="*/ 236 h 487"/>
                <a:gd name="T6" fmla="*/ 240 w 240"/>
                <a:gd name="T7" fmla="*/ 0 h 487"/>
                <a:gd name="T8" fmla="*/ 0 w 240"/>
                <a:gd name="T9" fmla="*/ 0 h 487"/>
                <a:gd name="T10" fmla="*/ 32 w 240"/>
                <a:gd name="T11" fmla="*/ 194 h 487"/>
              </a:gdLst>
              <a:ahLst/>
              <a:cxnLst>
                <a:cxn ang="0">
                  <a:pos x="T0" y="T1"/>
                </a:cxn>
                <a:cxn ang="0">
                  <a:pos x="T2" y="T3"/>
                </a:cxn>
                <a:cxn ang="0">
                  <a:pos x="T4" y="T5"/>
                </a:cxn>
                <a:cxn ang="0">
                  <a:pos x="T6" y="T7"/>
                </a:cxn>
                <a:cxn ang="0">
                  <a:pos x="T8" y="T9"/>
                </a:cxn>
                <a:cxn ang="0">
                  <a:pos x="T10" y="T11"/>
                </a:cxn>
              </a:cxnLst>
              <a:rect l="0" t="0" r="r" b="b"/>
              <a:pathLst>
                <a:path w="240" h="487">
                  <a:moveTo>
                    <a:pt x="32" y="194"/>
                  </a:moveTo>
                  <a:cubicBezTo>
                    <a:pt x="72" y="310"/>
                    <a:pt x="144" y="411"/>
                    <a:pt x="240" y="487"/>
                  </a:cubicBezTo>
                  <a:cubicBezTo>
                    <a:pt x="240" y="236"/>
                    <a:pt x="240" y="236"/>
                    <a:pt x="240" y="236"/>
                  </a:cubicBezTo>
                  <a:cubicBezTo>
                    <a:pt x="240" y="0"/>
                    <a:pt x="240" y="0"/>
                    <a:pt x="240" y="0"/>
                  </a:cubicBezTo>
                  <a:cubicBezTo>
                    <a:pt x="0" y="0"/>
                    <a:pt x="0" y="0"/>
                    <a:pt x="0" y="0"/>
                  </a:cubicBezTo>
                  <a:cubicBezTo>
                    <a:pt x="0" y="68"/>
                    <a:pt x="12" y="133"/>
                    <a:pt x="32" y="194"/>
                  </a:cubicBez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grpSp>
      <p:sp>
        <p:nvSpPr>
          <p:cNvPr id="35" name="Rektangel med rundat hörn 34">
            <a:hlinkClick r:id="rId10" action="ppaction://hlinksldjump"/>
          </p:cNvPr>
          <p:cNvSpPr/>
          <p:nvPr/>
        </p:nvSpPr>
        <p:spPr>
          <a:xfrm>
            <a:off x="1246794" y="269810"/>
            <a:ext cx="1488157" cy="211203"/>
          </a:xfrm>
          <a:prstGeom prst="round1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180000" bIns="36000" rtlCol="0" anchor="b" anchorCtr="0">
            <a:spAutoFit/>
          </a:bodyPr>
          <a:lstStyle/>
          <a:p>
            <a:pPr lvl="0">
              <a:lnSpc>
                <a:spcPct val="100000"/>
              </a:lnSpc>
            </a:pPr>
            <a:r>
              <a:rPr lang="sv-SE" sz="900" b="0" dirty="0">
                <a:solidFill>
                  <a:schemeClr val="bg1"/>
                </a:solidFill>
                <a:latin typeface="Arial" pitchFamily="34" charset="0"/>
                <a:cs typeface="Arial" pitchFamily="34" charset="0"/>
              </a:rPr>
              <a:t>Inhyrning &amp; Rekrytering</a:t>
            </a:r>
          </a:p>
        </p:txBody>
      </p:sp>
      <p:sp>
        <p:nvSpPr>
          <p:cNvPr id="36" name="Rektangel med rundat hörn 35">
            <a:hlinkClick r:id="" action="ppaction://noaction"/>
          </p:cNvPr>
          <p:cNvSpPr/>
          <p:nvPr/>
        </p:nvSpPr>
        <p:spPr>
          <a:xfrm>
            <a:off x="2734951" y="269810"/>
            <a:ext cx="797109" cy="211203"/>
          </a:xfrm>
          <a:prstGeom prst="round1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180000" bIns="36000" rtlCol="0" anchor="b" anchorCtr="0">
            <a:spAutoFit/>
          </a:bodyPr>
          <a:lstStyle/>
          <a:p>
            <a:pPr algn="l">
              <a:lnSpc>
                <a:spcPct val="100000"/>
              </a:lnSpc>
            </a:pPr>
            <a:r>
              <a:rPr lang="sv-SE" sz="900" b="0" dirty="0">
                <a:solidFill>
                  <a:schemeClr val="bg1"/>
                </a:solidFill>
                <a:latin typeface="Arial" pitchFamily="34" charset="0"/>
                <a:cs typeface="Arial" pitchFamily="34" charset="0"/>
              </a:rPr>
              <a:t>Utbildning</a:t>
            </a:r>
          </a:p>
        </p:txBody>
      </p:sp>
      <p:sp>
        <p:nvSpPr>
          <p:cNvPr id="37" name="Rektangel med rundat hörn 36">
            <a:hlinkClick r:id="" action="ppaction://noaction"/>
          </p:cNvPr>
          <p:cNvSpPr/>
          <p:nvPr/>
        </p:nvSpPr>
        <p:spPr>
          <a:xfrm>
            <a:off x="3532060" y="269810"/>
            <a:ext cx="987629" cy="211203"/>
          </a:xfrm>
          <a:prstGeom prst="round1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180000" bIns="36000" rtlCol="0" anchor="b" anchorCtr="0">
            <a:spAutoFit/>
          </a:bodyPr>
          <a:lstStyle/>
          <a:p>
            <a:pPr algn="l">
              <a:lnSpc>
                <a:spcPct val="100000"/>
              </a:lnSpc>
            </a:pPr>
            <a:r>
              <a:rPr lang="sv-SE" sz="900" b="0" dirty="0">
                <a:solidFill>
                  <a:schemeClr val="bg1"/>
                </a:solidFill>
                <a:latin typeface="Arial" pitchFamily="34" charset="0"/>
                <a:cs typeface="Arial" pitchFamily="34" charset="0"/>
              </a:rPr>
              <a:t>Karriärväxling</a:t>
            </a:r>
          </a:p>
        </p:txBody>
      </p:sp>
      <p:sp>
        <p:nvSpPr>
          <p:cNvPr id="44" name="Rektangel med rundat hörn 43">
            <a:hlinkClick r:id="" action="ppaction://noaction"/>
          </p:cNvPr>
          <p:cNvSpPr/>
          <p:nvPr/>
        </p:nvSpPr>
        <p:spPr>
          <a:xfrm>
            <a:off x="5408151" y="269810"/>
            <a:ext cx="797109" cy="211203"/>
          </a:xfrm>
          <a:prstGeom prst="round1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180000" bIns="36000" rtlCol="0" anchor="b" anchorCtr="0">
            <a:spAutoFit/>
          </a:bodyPr>
          <a:lstStyle/>
          <a:p>
            <a:pPr algn="l">
              <a:lnSpc>
                <a:spcPct val="100000"/>
              </a:lnSpc>
            </a:pPr>
            <a:r>
              <a:rPr lang="sv-SE" sz="900" b="0" dirty="0">
                <a:solidFill>
                  <a:schemeClr val="bg1"/>
                </a:solidFill>
                <a:latin typeface="Arial" pitchFamily="34" charset="0"/>
                <a:cs typeface="Arial" pitchFamily="34" charset="0"/>
              </a:rPr>
              <a:t>Kundcase</a:t>
            </a:r>
          </a:p>
        </p:txBody>
      </p:sp>
      <p:sp>
        <p:nvSpPr>
          <p:cNvPr id="45" name="Rektangel med rundat hörn 44">
            <a:hlinkClick r:id="rId11" action="ppaction://hlinksldjump"/>
          </p:cNvPr>
          <p:cNvSpPr/>
          <p:nvPr/>
        </p:nvSpPr>
        <p:spPr>
          <a:xfrm>
            <a:off x="6205260" y="269810"/>
            <a:ext cx="823750" cy="211203"/>
          </a:xfrm>
          <a:prstGeom prst="round1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180000" bIns="36000" rtlCol="0" anchor="b" anchorCtr="0">
            <a:spAutoFit/>
          </a:bodyPr>
          <a:lstStyle/>
          <a:p>
            <a:pPr algn="l">
              <a:lnSpc>
                <a:spcPct val="100000"/>
              </a:lnSpc>
            </a:pPr>
            <a:r>
              <a:rPr lang="sv-SE" sz="900" b="0" dirty="0">
                <a:solidFill>
                  <a:schemeClr val="bg1"/>
                </a:solidFill>
                <a:latin typeface="Arial" pitchFamily="34" charset="0"/>
                <a:cs typeface="Arial" pitchFamily="34" charset="0"/>
              </a:rPr>
              <a:t>Om Lernia</a:t>
            </a:r>
          </a:p>
        </p:txBody>
      </p:sp>
      <p:sp>
        <p:nvSpPr>
          <p:cNvPr id="46" name="Rektangel med rundat hörn 45">
            <a:hlinkClick r:id="" action="ppaction://noaction"/>
          </p:cNvPr>
          <p:cNvSpPr/>
          <p:nvPr/>
        </p:nvSpPr>
        <p:spPr>
          <a:xfrm>
            <a:off x="4519493" y="269810"/>
            <a:ext cx="888658" cy="211203"/>
          </a:xfrm>
          <a:prstGeom prst="round1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180000" bIns="36000" rtlCol="0" anchor="b" anchorCtr="0">
            <a:spAutoFit/>
          </a:bodyPr>
          <a:lstStyle/>
          <a:p>
            <a:pPr algn="l">
              <a:lnSpc>
                <a:spcPct val="100000"/>
              </a:lnSpc>
            </a:pPr>
            <a:r>
              <a:rPr lang="sv-SE" sz="900" b="0" dirty="0">
                <a:solidFill>
                  <a:schemeClr val="bg1"/>
                </a:solidFill>
                <a:latin typeface="Arial" pitchFamily="34" charset="0"/>
                <a:cs typeface="Arial" pitchFamily="34" charset="0"/>
              </a:rPr>
              <a:t>Omställning</a:t>
            </a:r>
          </a:p>
        </p:txBody>
      </p:sp>
      <p:sp>
        <p:nvSpPr>
          <p:cNvPr id="38" name="Rektangel med rundat hörn 37">
            <a:hlinkClick r:id="rId11" action="ppaction://hlinksldjump"/>
          </p:cNvPr>
          <p:cNvSpPr/>
          <p:nvPr/>
        </p:nvSpPr>
        <p:spPr>
          <a:xfrm>
            <a:off x="179989" y="269810"/>
            <a:ext cx="1066805" cy="211203"/>
          </a:xfrm>
          <a:prstGeom prst="round1Rect">
            <a:avLst>
              <a:gd name="adj" fmla="val 4890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180000" bIns="36000" rtlCol="0" anchor="b" anchorCtr="0">
            <a:spAutoFit/>
          </a:bodyPr>
          <a:lstStyle/>
          <a:p>
            <a:pPr lvl="0">
              <a:lnSpc>
                <a:spcPct val="100000"/>
              </a:lnSpc>
            </a:pPr>
            <a:r>
              <a:rPr lang="sv-SE" sz="900" b="0" dirty="0">
                <a:solidFill>
                  <a:schemeClr val="bg1"/>
                </a:solidFill>
                <a:latin typeface="Arial" pitchFamily="34" charset="0"/>
                <a:cs typeface="Arial" pitchFamily="34" charset="0"/>
              </a:rPr>
              <a:t>Lernia i korthet</a:t>
            </a:r>
          </a:p>
        </p:txBody>
      </p:sp>
    </p:spTree>
    <p:extLst>
      <p:ext uri="{BB962C8B-B14F-4D97-AF65-F5344CB8AC3E}">
        <p14:creationId xmlns:p14="http://schemas.microsoft.com/office/powerpoint/2010/main" val="120932594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39" r:id="rId4"/>
    <p:sldLayoutId id="2147483710" r:id="rId5"/>
    <p:sldLayoutId id="2147483711" r:id="rId6"/>
    <p:sldLayoutId id="2147483713" r:id="rId7"/>
    <p:sldLayoutId id="2147483715" r:id="rId8"/>
  </p:sldLayoutIdLst>
  <p:hf hdr="0" ftr="0" dt="0"/>
  <p:txStyles>
    <p:titleStyle>
      <a:lvl1pPr algn="l" defTabSz="914400" rtl="0" eaLnBrk="1" latinLnBrk="0" hangingPunct="1">
        <a:spcBef>
          <a:spcPct val="0"/>
        </a:spcBef>
        <a:buNone/>
        <a:defRPr sz="2800" kern="1200">
          <a:solidFill>
            <a:schemeClr val="tx1">
              <a:lumMod val="75000"/>
              <a:lumOff val="25000"/>
            </a:schemeClr>
          </a:solidFill>
          <a:latin typeface="+mj-lt"/>
          <a:ea typeface="+mj-ea"/>
          <a:cs typeface="+mj-cs"/>
        </a:defRPr>
      </a:lvl1pPr>
    </p:titleStyle>
    <p:bodyStyle>
      <a:lvl1pPr marL="182563" indent="-182563" algn="l" defTabSz="914400" rtl="0" eaLnBrk="1" latinLnBrk="0" hangingPunct="1">
        <a:lnSpc>
          <a:spcPct val="110000"/>
        </a:lnSpc>
        <a:spcBef>
          <a:spcPts val="400"/>
        </a:spcBef>
        <a:spcAft>
          <a:spcPts val="400"/>
        </a:spcAft>
        <a:buFont typeface="Arial" pitchFamily="34" charset="0"/>
        <a:buChar char="•"/>
        <a:defRPr sz="1600" kern="1200">
          <a:solidFill>
            <a:schemeClr val="tx1">
              <a:lumMod val="75000"/>
              <a:lumOff val="25000"/>
            </a:schemeClr>
          </a:solidFill>
          <a:latin typeface="+mn-lt"/>
          <a:ea typeface="+mn-ea"/>
          <a:cs typeface="+mn-cs"/>
        </a:defRPr>
      </a:lvl1pPr>
      <a:lvl2pPr marL="449263" indent="-182563" algn="l" defTabSz="914400" rtl="0" eaLnBrk="1" latinLnBrk="0" hangingPunct="1">
        <a:lnSpc>
          <a:spcPct val="110000"/>
        </a:lnSpc>
        <a:spcBef>
          <a:spcPts val="0"/>
        </a:spcBef>
        <a:spcAft>
          <a:spcPts val="400"/>
        </a:spcAft>
        <a:buFont typeface="Arial" pitchFamily="34" charset="0"/>
        <a:buChar char="•"/>
        <a:defRPr sz="1400" kern="1200">
          <a:solidFill>
            <a:schemeClr val="tx1">
              <a:lumMod val="75000"/>
              <a:lumOff val="25000"/>
            </a:schemeClr>
          </a:solidFill>
          <a:latin typeface="+mn-lt"/>
          <a:ea typeface="+mn-ea"/>
          <a:cs typeface="+mn-cs"/>
        </a:defRPr>
      </a:lvl2pPr>
      <a:lvl3pPr marL="715963" indent="-174625" algn="l" defTabSz="914400" rtl="0" eaLnBrk="1" latinLnBrk="0" hangingPunct="1">
        <a:lnSpc>
          <a:spcPct val="110000"/>
        </a:lnSpc>
        <a:spcBef>
          <a:spcPts val="0"/>
        </a:spcBef>
        <a:spcAft>
          <a:spcPts val="400"/>
        </a:spcAft>
        <a:buFont typeface="Arial" pitchFamily="34" charset="0"/>
        <a:buChar char="•"/>
        <a:defRPr sz="1200" kern="1200">
          <a:solidFill>
            <a:schemeClr val="tx1">
              <a:lumMod val="75000"/>
              <a:lumOff val="25000"/>
            </a:schemeClr>
          </a:solidFill>
          <a:latin typeface="+mn-lt"/>
          <a:ea typeface="+mn-ea"/>
          <a:cs typeface="+mn-cs"/>
        </a:defRPr>
      </a:lvl3pPr>
      <a:lvl4pPr marL="982663" indent="-174625" algn="l" defTabSz="914400" rtl="0" eaLnBrk="1" latinLnBrk="0" hangingPunct="1">
        <a:lnSpc>
          <a:spcPct val="110000"/>
        </a:lnSpc>
        <a:spcBef>
          <a:spcPts val="0"/>
        </a:spcBef>
        <a:spcAft>
          <a:spcPts val="400"/>
        </a:spcAft>
        <a:buFont typeface="Arial" pitchFamily="34" charset="0"/>
        <a:buChar char="•"/>
        <a:defRPr sz="1100" kern="1200">
          <a:solidFill>
            <a:schemeClr val="tx1">
              <a:lumMod val="75000"/>
              <a:lumOff val="25000"/>
            </a:schemeClr>
          </a:solidFill>
          <a:latin typeface="+mn-lt"/>
          <a:ea typeface="+mn-ea"/>
          <a:cs typeface="+mn-cs"/>
        </a:defRPr>
      </a:lvl4pPr>
      <a:lvl5pPr marL="1257300" indent="-182563" algn="l" defTabSz="914400" rtl="0" eaLnBrk="1" latinLnBrk="0" hangingPunct="1">
        <a:lnSpc>
          <a:spcPct val="110000"/>
        </a:lnSpc>
        <a:spcBef>
          <a:spcPts val="0"/>
        </a:spcBef>
        <a:spcAft>
          <a:spcPts val="400"/>
        </a:spcAft>
        <a:buFont typeface="Arial" pitchFamily="34" charset="0"/>
        <a:buChar char="•"/>
        <a:defRPr sz="1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23851" y="912813"/>
            <a:ext cx="8496298" cy="430887"/>
          </a:xfrm>
          <a:prstGeom prst="rect">
            <a:avLst/>
          </a:prstGeom>
        </p:spPr>
        <p:txBody>
          <a:bodyPr vert="horz" wrap="square" lIns="0" tIns="0" rIns="0" bIns="0" rtlCol="0" anchor="t">
            <a:spAutoFit/>
          </a:bodyPr>
          <a:lstStyle/>
          <a:p>
            <a:r>
              <a:rPr lang="sv-SE" dirty="0"/>
              <a:t>Klicka här för att ändra format</a:t>
            </a:r>
          </a:p>
        </p:txBody>
      </p:sp>
      <p:sp>
        <p:nvSpPr>
          <p:cNvPr id="3" name="Platshållare för text 2"/>
          <p:cNvSpPr>
            <a:spLocks noGrp="1"/>
          </p:cNvSpPr>
          <p:nvPr>
            <p:ph type="body" idx="1"/>
          </p:nvPr>
        </p:nvSpPr>
        <p:spPr>
          <a:xfrm>
            <a:off x="323851" y="1633538"/>
            <a:ext cx="8496298" cy="3636962"/>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323850" y="5340248"/>
            <a:ext cx="2133600" cy="304271"/>
          </a:xfrm>
          <a:prstGeom prst="rect">
            <a:avLst/>
          </a:prstGeom>
        </p:spPr>
        <p:txBody>
          <a:bodyPr vert="horz" lIns="0" tIns="0" rIns="0" bIns="0" rtlCol="0" anchor="ctr"/>
          <a:lstStyle>
            <a:lvl1pPr algn="l">
              <a:defRPr sz="900">
                <a:solidFill>
                  <a:schemeClr val="tx1">
                    <a:tint val="75000"/>
                  </a:schemeClr>
                </a:solidFill>
              </a:defRPr>
            </a:lvl1pPr>
          </a:lstStyle>
          <a:p>
            <a:endParaRPr lang="sv-SE" dirty="0">
              <a:solidFill>
                <a:prstClr val="black">
                  <a:tint val="75000"/>
                </a:prstClr>
              </a:solidFill>
            </a:endParaRPr>
          </a:p>
        </p:txBody>
      </p:sp>
      <p:sp>
        <p:nvSpPr>
          <p:cNvPr id="5" name="Platshållare för sidfot 4"/>
          <p:cNvSpPr>
            <a:spLocks noGrp="1"/>
          </p:cNvSpPr>
          <p:nvPr>
            <p:ph type="ftr" sz="quarter" idx="3"/>
          </p:nvPr>
        </p:nvSpPr>
        <p:spPr>
          <a:xfrm>
            <a:off x="3124200" y="5340248"/>
            <a:ext cx="2895600" cy="304271"/>
          </a:xfrm>
          <a:prstGeom prst="rect">
            <a:avLst/>
          </a:prstGeom>
        </p:spPr>
        <p:txBody>
          <a:bodyPr vert="horz" lIns="0" tIns="0" rIns="0" bIns="0" rtlCol="0" anchor="ctr"/>
          <a:lstStyle>
            <a:lvl1pPr algn="ctr">
              <a:defRPr sz="900">
                <a:solidFill>
                  <a:schemeClr val="tx1">
                    <a:tint val="75000"/>
                  </a:schemeClr>
                </a:solidFill>
              </a:defRPr>
            </a:lvl1pPr>
          </a:lstStyle>
          <a:p>
            <a:endParaRPr lang="sv-SE" dirty="0">
              <a:solidFill>
                <a:prstClr val="black">
                  <a:tint val="75000"/>
                </a:prstClr>
              </a:solidFill>
            </a:endParaRPr>
          </a:p>
        </p:txBody>
      </p:sp>
      <p:sp>
        <p:nvSpPr>
          <p:cNvPr id="20" name="Freeform 16"/>
          <p:cNvSpPr>
            <a:spLocks/>
          </p:cNvSpPr>
          <p:nvPr/>
        </p:nvSpPr>
        <p:spPr bwMode="auto">
          <a:xfrm flipH="1">
            <a:off x="8707199" y="5269768"/>
            <a:ext cx="393876" cy="445232"/>
          </a:xfrm>
          <a:custGeom>
            <a:avLst/>
            <a:gdLst>
              <a:gd name="T0" fmla="*/ 7 w 393"/>
              <a:gd name="T1" fmla="*/ 444 h 444"/>
              <a:gd name="T2" fmla="*/ 234 w 393"/>
              <a:gd name="T3" fmla="*/ 2 h 444"/>
              <a:gd name="T4" fmla="*/ 390 w 393"/>
              <a:gd name="T5" fmla="*/ 153 h 444"/>
              <a:gd name="T6" fmla="*/ 254 w 393"/>
              <a:gd name="T7" fmla="*/ 303 h 444"/>
              <a:gd name="T8" fmla="*/ 91 w 393"/>
              <a:gd name="T9" fmla="*/ 359 h 444"/>
              <a:gd name="T10" fmla="*/ 42 w 393"/>
              <a:gd name="T11" fmla="*/ 405 h 444"/>
              <a:gd name="T12" fmla="*/ 7 w 393"/>
              <a:gd name="T13" fmla="*/ 444 h 444"/>
            </a:gdLst>
            <a:ahLst/>
            <a:cxnLst>
              <a:cxn ang="0">
                <a:pos x="T0" y="T1"/>
              </a:cxn>
              <a:cxn ang="0">
                <a:pos x="T2" y="T3"/>
              </a:cxn>
              <a:cxn ang="0">
                <a:pos x="T4" y="T5"/>
              </a:cxn>
              <a:cxn ang="0">
                <a:pos x="T6" y="T7"/>
              </a:cxn>
              <a:cxn ang="0">
                <a:pos x="T8" y="T9"/>
              </a:cxn>
              <a:cxn ang="0">
                <a:pos x="T10" y="T11"/>
              </a:cxn>
              <a:cxn ang="0">
                <a:pos x="T12" y="T13"/>
              </a:cxn>
            </a:cxnLst>
            <a:rect l="0" t="0" r="r" b="b"/>
            <a:pathLst>
              <a:path w="393" h="444">
                <a:moveTo>
                  <a:pt x="7" y="444"/>
                </a:moveTo>
                <a:cubicBezTo>
                  <a:pt x="0" y="291"/>
                  <a:pt x="21" y="0"/>
                  <a:pt x="234" y="2"/>
                </a:cubicBezTo>
                <a:cubicBezTo>
                  <a:pt x="316" y="3"/>
                  <a:pt x="387" y="70"/>
                  <a:pt x="390" y="153"/>
                </a:cubicBezTo>
                <a:cubicBezTo>
                  <a:pt x="393" y="234"/>
                  <a:pt x="324" y="283"/>
                  <a:pt x="254" y="303"/>
                </a:cubicBezTo>
                <a:cubicBezTo>
                  <a:pt x="200" y="319"/>
                  <a:pt x="138" y="327"/>
                  <a:pt x="91" y="359"/>
                </a:cubicBezTo>
                <a:cubicBezTo>
                  <a:pt x="73" y="372"/>
                  <a:pt x="57" y="389"/>
                  <a:pt x="42" y="405"/>
                </a:cubicBezTo>
                <a:cubicBezTo>
                  <a:pt x="30" y="418"/>
                  <a:pt x="20" y="433"/>
                  <a:pt x="7" y="444"/>
                </a:cubicBezTo>
              </a:path>
            </a:pathLst>
          </a:custGeom>
          <a:solidFill>
            <a:schemeClr val="tx2">
              <a:alpha val="50000"/>
            </a:schemeClr>
          </a:solidFill>
          <a:ln>
            <a:noFill/>
          </a:ln>
        </p:spPr>
        <p:txBody>
          <a:bodyPr vert="horz" wrap="square" lIns="91440" tIns="45720" rIns="91440" bIns="45720" numCol="1" anchor="t" anchorCtr="0" compatLnSpc="1">
            <a:prstTxWarp prst="textNoShape">
              <a:avLst/>
            </a:prstTxWarp>
          </a:bodyPr>
          <a:lstStyle/>
          <a:p>
            <a:endParaRPr lang="sv-SE" dirty="0">
              <a:solidFill>
                <a:prstClr val="black"/>
              </a:solidFill>
            </a:endParaRPr>
          </a:p>
        </p:txBody>
      </p:sp>
      <p:sp>
        <p:nvSpPr>
          <p:cNvPr id="6" name="Platshållare för bildnummer 5"/>
          <p:cNvSpPr>
            <a:spLocks noGrp="1"/>
          </p:cNvSpPr>
          <p:nvPr>
            <p:ph type="sldNum" sz="quarter" idx="4"/>
          </p:nvPr>
        </p:nvSpPr>
        <p:spPr>
          <a:xfrm>
            <a:off x="8802705" y="5341776"/>
            <a:ext cx="160300" cy="153888"/>
          </a:xfrm>
          <a:prstGeom prst="rect">
            <a:avLst/>
          </a:prstGeom>
        </p:spPr>
        <p:txBody>
          <a:bodyPr vert="horz" wrap="none" lIns="0" tIns="0" rIns="0" bIns="0" rtlCol="0" anchor="ctr">
            <a:spAutoFit/>
          </a:bodyPr>
          <a:lstStyle>
            <a:lvl1pPr algn="ctr">
              <a:defRPr sz="1000">
                <a:solidFill>
                  <a:schemeClr val="bg1"/>
                </a:solidFill>
              </a:defRPr>
            </a:lvl1pPr>
          </a:lstStyle>
          <a:p>
            <a:fld id="{3FD4E69A-52BC-4869-AA89-B4824CED3660}" type="slidenum">
              <a:rPr lang="sv-SE" smtClean="0">
                <a:solidFill>
                  <a:prstClr val="white"/>
                </a:solidFill>
              </a:rPr>
              <a:pPr/>
              <a:t>‹#›</a:t>
            </a:fld>
            <a:endParaRPr lang="sv-SE" dirty="0">
              <a:solidFill>
                <a:prstClr val="white"/>
              </a:solidFill>
            </a:endParaRPr>
          </a:p>
        </p:txBody>
      </p:sp>
      <p:grpSp>
        <p:nvGrpSpPr>
          <p:cNvPr id="14" name="Grupp 13"/>
          <p:cNvGrpSpPr/>
          <p:nvPr/>
        </p:nvGrpSpPr>
        <p:grpSpPr>
          <a:xfrm>
            <a:off x="8165649" y="209039"/>
            <a:ext cx="792000" cy="331200"/>
            <a:chOff x="2071965" y="1664018"/>
            <a:chExt cx="4390366" cy="1830013"/>
          </a:xfrm>
        </p:grpSpPr>
        <p:sp>
          <p:nvSpPr>
            <p:cNvPr id="21" name="Freeform 7"/>
            <p:cNvSpPr>
              <a:spLocks/>
            </p:cNvSpPr>
            <p:nvPr/>
          </p:nvSpPr>
          <p:spPr bwMode="auto">
            <a:xfrm>
              <a:off x="2947817" y="1664018"/>
              <a:ext cx="552614" cy="1044135"/>
            </a:xfrm>
            <a:custGeom>
              <a:avLst/>
              <a:gdLst>
                <a:gd name="T0" fmla="*/ 0 w 995"/>
                <a:gd name="T1" fmla="*/ 0 h 1880"/>
                <a:gd name="T2" fmla="*/ 272 w 995"/>
                <a:gd name="T3" fmla="*/ 0 h 1880"/>
                <a:gd name="T4" fmla="*/ 272 w 995"/>
                <a:gd name="T5" fmla="*/ 1661 h 1880"/>
                <a:gd name="T6" fmla="*/ 995 w 995"/>
                <a:gd name="T7" fmla="*/ 1661 h 1880"/>
                <a:gd name="T8" fmla="*/ 995 w 995"/>
                <a:gd name="T9" fmla="*/ 1880 h 1880"/>
                <a:gd name="T10" fmla="*/ 0 w 995"/>
                <a:gd name="T11" fmla="*/ 1880 h 1880"/>
                <a:gd name="T12" fmla="*/ 0 w 995"/>
                <a:gd name="T13" fmla="*/ 0 h 1880"/>
              </a:gdLst>
              <a:ahLst/>
              <a:cxnLst>
                <a:cxn ang="0">
                  <a:pos x="T0" y="T1"/>
                </a:cxn>
                <a:cxn ang="0">
                  <a:pos x="T2" y="T3"/>
                </a:cxn>
                <a:cxn ang="0">
                  <a:pos x="T4" y="T5"/>
                </a:cxn>
                <a:cxn ang="0">
                  <a:pos x="T6" y="T7"/>
                </a:cxn>
                <a:cxn ang="0">
                  <a:pos x="T8" y="T9"/>
                </a:cxn>
                <a:cxn ang="0">
                  <a:pos x="T10" y="T11"/>
                </a:cxn>
                <a:cxn ang="0">
                  <a:pos x="T12" y="T13"/>
                </a:cxn>
              </a:cxnLst>
              <a:rect l="0" t="0" r="r" b="b"/>
              <a:pathLst>
                <a:path w="995" h="1880">
                  <a:moveTo>
                    <a:pt x="0" y="0"/>
                  </a:moveTo>
                  <a:lnTo>
                    <a:pt x="272" y="0"/>
                  </a:lnTo>
                  <a:lnTo>
                    <a:pt x="272" y="1661"/>
                  </a:lnTo>
                  <a:lnTo>
                    <a:pt x="995" y="1661"/>
                  </a:lnTo>
                  <a:lnTo>
                    <a:pt x="995" y="1880"/>
                  </a:lnTo>
                  <a:lnTo>
                    <a:pt x="0" y="1880"/>
                  </a:lnTo>
                  <a:lnTo>
                    <a:pt x="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solidFill>
                  <a:prstClr val="black"/>
                </a:solidFill>
              </a:endParaRPr>
            </a:p>
          </p:txBody>
        </p:sp>
        <p:sp>
          <p:nvSpPr>
            <p:cNvPr id="23" name="Freeform 8"/>
            <p:cNvSpPr>
              <a:spLocks noEditPoints="1"/>
            </p:cNvSpPr>
            <p:nvPr/>
          </p:nvSpPr>
          <p:spPr bwMode="auto">
            <a:xfrm>
              <a:off x="3559302" y="1971149"/>
              <a:ext cx="553725" cy="753110"/>
            </a:xfrm>
            <a:custGeom>
              <a:avLst/>
              <a:gdLst>
                <a:gd name="T0" fmla="*/ 108 w 422"/>
                <a:gd name="T1" fmla="*/ 178 h 574"/>
                <a:gd name="T2" fmla="*/ 218 w 422"/>
                <a:gd name="T3" fmla="*/ 81 h 574"/>
                <a:gd name="T4" fmla="*/ 318 w 422"/>
                <a:gd name="T5" fmla="*/ 178 h 574"/>
                <a:gd name="T6" fmla="*/ 108 w 422"/>
                <a:gd name="T7" fmla="*/ 178 h 574"/>
                <a:gd name="T8" fmla="*/ 409 w 422"/>
                <a:gd name="T9" fmla="*/ 474 h 574"/>
                <a:gd name="T10" fmla="*/ 306 w 422"/>
                <a:gd name="T11" fmla="*/ 494 h 574"/>
                <a:gd name="T12" fmla="*/ 104 w 422"/>
                <a:gd name="T13" fmla="*/ 247 h 574"/>
                <a:gd name="T14" fmla="*/ 422 w 422"/>
                <a:gd name="T15" fmla="*/ 247 h 574"/>
                <a:gd name="T16" fmla="*/ 422 w 422"/>
                <a:gd name="T17" fmla="*/ 220 h 574"/>
                <a:gd name="T18" fmla="*/ 224 w 422"/>
                <a:gd name="T19" fmla="*/ 0 h 574"/>
                <a:gd name="T20" fmla="*/ 0 w 422"/>
                <a:gd name="T21" fmla="*/ 261 h 574"/>
                <a:gd name="T22" fmla="*/ 272 w 422"/>
                <a:gd name="T23" fmla="*/ 574 h 574"/>
                <a:gd name="T24" fmla="*/ 409 w 422"/>
                <a:gd name="T25" fmla="*/ 556 h 574"/>
                <a:gd name="T26" fmla="*/ 409 w 422"/>
                <a:gd name="T27" fmla="*/ 4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74">
                  <a:moveTo>
                    <a:pt x="108" y="178"/>
                  </a:moveTo>
                  <a:cubicBezTo>
                    <a:pt x="108" y="153"/>
                    <a:pt x="133" y="81"/>
                    <a:pt x="218" y="81"/>
                  </a:cubicBezTo>
                  <a:cubicBezTo>
                    <a:pt x="298" y="81"/>
                    <a:pt x="318" y="143"/>
                    <a:pt x="318" y="178"/>
                  </a:cubicBezTo>
                  <a:lnTo>
                    <a:pt x="108" y="178"/>
                  </a:lnTo>
                  <a:close/>
                  <a:moveTo>
                    <a:pt x="409" y="474"/>
                  </a:moveTo>
                  <a:cubicBezTo>
                    <a:pt x="385" y="482"/>
                    <a:pt x="353" y="494"/>
                    <a:pt x="306" y="494"/>
                  </a:cubicBezTo>
                  <a:cubicBezTo>
                    <a:pt x="156" y="494"/>
                    <a:pt x="104" y="349"/>
                    <a:pt x="104" y="247"/>
                  </a:cubicBezTo>
                  <a:cubicBezTo>
                    <a:pt x="422" y="247"/>
                    <a:pt x="422" y="247"/>
                    <a:pt x="422" y="247"/>
                  </a:cubicBezTo>
                  <a:cubicBezTo>
                    <a:pt x="422" y="220"/>
                    <a:pt x="422" y="220"/>
                    <a:pt x="422" y="220"/>
                  </a:cubicBezTo>
                  <a:cubicBezTo>
                    <a:pt x="422" y="91"/>
                    <a:pt x="358" y="0"/>
                    <a:pt x="224" y="0"/>
                  </a:cubicBezTo>
                  <a:cubicBezTo>
                    <a:pt x="153" y="0"/>
                    <a:pt x="0" y="25"/>
                    <a:pt x="0" y="261"/>
                  </a:cubicBezTo>
                  <a:cubicBezTo>
                    <a:pt x="0" y="476"/>
                    <a:pt x="106" y="574"/>
                    <a:pt x="272" y="574"/>
                  </a:cubicBezTo>
                  <a:cubicBezTo>
                    <a:pt x="332" y="574"/>
                    <a:pt x="365" y="566"/>
                    <a:pt x="409" y="556"/>
                  </a:cubicBezTo>
                  <a:lnTo>
                    <a:pt x="409" y="474"/>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solidFill>
                  <a:prstClr val="black"/>
                </a:solidFill>
              </a:endParaRPr>
            </a:p>
          </p:txBody>
        </p:sp>
        <p:sp>
          <p:nvSpPr>
            <p:cNvPr id="24" name="Freeform 9"/>
            <p:cNvSpPr>
              <a:spLocks/>
            </p:cNvSpPr>
            <p:nvPr/>
          </p:nvSpPr>
          <p:spPr bwMode="auto">
            <a:xfrm>
              <a:off x="4282421" y="1971149"/>
              <a:ext cx="362115" cy="737004"/>
            </a:xfrm>
            <a:custGeom>
              <a:avLst/>
              <a:gdLst>
                <a:gd name="T0" fmla="*/ 0 w 276"/>
                <a:gd name="T1" fmla="*/ 13 h 562"/>
                <a:gd name="T2" fmla="*/ 104 w 276"/>
                <a:gd name="T3" fmla="*/ 13 h 562"/>
                <a:gd name="T4" fmla="*/ 104 w 276"/>
                <a:gd name="T5" fmla="*/ 123 h 562"/>
                <a:gd name="T6" fmla="*/ 106 w 276"/>
                <a:gd name="T7" fmla="*/ 123 h 562"/>
                <a:gd name="T8" fmla="*/ 276 w 276"/>
                <a:gd name="T9" fmla="*/ 0 h 562"/>
                <a:gd name="T10" fmla="*/ 276 w 276"/>
                <a:gd name="T11" fmla="*/ 113 h 562"/>
                <a:gd name="T12" fmla="*/ 104 w 276"/>
                <a:gd name="T13" fmla="*/ 329 h 562"/>
                <a:gd name="T14" fmla="*/ 104 w 276"/>
                <a:gd name="T15" fmla="*/ 562 h 562"/>
                <a:gd name="T16" fmla="*/ 0 w 276"/>
                <a:gd name="T17" fmla="*/ 562 h 562"/>
                <a:gd name="T18" fmla="*/ 0 w 276"/>
                <a:gd name="T19" fmla="*/ 13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562">
                  <a:moveTo>
                    <a:pt x="0" y="13"/>
                  </a:moveTo>
                  <a:cubicBezTo>
                    <a:pt x="104" y="13"/>
                    <a:pt x="104" y="13"/>
                    <a:pt x="104" y="13"/>
                  </a:cubicBezTo>
                  <a:cubicBezTo>
                    <a:pt x="104" y="123"/>
                    <a:pt x="104" y="123"/>
                    <a:pt x="104" y="123"/>
                  </a:cubicBezTo>
                  <a:cubicBezTo>
                    <a:pt x="106" y="123"/>
                    <a:pt x="106" y="123"/>
                    <a:pt x="106" y="123"/>
                  </a:cubicBezTo>
                  <a:cubicBezTo>
                    <a:pt x="122" y="79"/>
                    <a:pt x="168" y="0"/>
                    <a:pt x="276" y="0"/>
                  </a:cubicBezTo>
                  <a:cubicBezTo>
                    <a:pt x="276" y="113"/>
                    <a:pt x="276" y="113"/>
                    <a:pt x="276" y="113"/>
                  </a:cubicBezTo>
                  <a:cubicBezTo>
                    <a:pt x="183" y="113"/>
                    <a:pt x="104" y="160"/>
                    <a:pt x="104" y="329"/>
                  </a:cubicBezTo>
                  <a:cubicBezTo>
                    <a:pt x="104" y="562"/>
                    <a:pt x="104" y="562"/>
                    <a:pt x="104" y="562"/>
                  </a:cubicBezTo>
                  <a:cubicBezTo>
                    <a:pt x="0" y="562"/>
                    <a:pt x="0" y="562"/>
                    <a:pt x="0" y="562"/>
                  </a:cubicBezTo>
                  <a:lnTo>
                    <a:pt x="0" y="13"/>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solidFill>
                  <a:prstClr val="black"/>
                </a:solidFill>
              </a:endParaRPr>
            </a:p>
          </p:txBody>
        </p:sp>
        <p:sp>
          <p:nvSpPr>
            <p:cNvPr id="25" name="Freeform 10"/>
            <p:cNvSpPr>
              <a:spLocks/>
            </p:cNvSpPr>
            <p:nvPr/>
          </p:nvSpPr>
          <p:spPr bwMode="auto">
            <a:xfrm>
              <a:off x="4801712" y="1971149"/>
              <a:ext cx="561500" cy="737004"/>
            </a:xfrm>
            <a:custGeom>
              <a:avLst/>
              <a:gdLst>
                <a:gd name="T0" fmla="*/ 0 w 428"/>
                <a:gd name="T1" fmla="*/ 13 h 562"/>
                <a:gd name="T2" fmla="*/ 104 w 428"/>
                <a:gd name="T3" fmla="*/ 13 h 562"/>
                <a:gd name="T4" fmla="*/ 104 w 428"/>
                <a:gd name="T5" fmla="*/ 130 h 562"/>
                <a:gd name="T6" fmla="*/ 106 w 428"/>
                <a:gd name="T7" fmla="*/ 130 h 562"/>
                <a:gd name="T8" fmla="*/ 280 w 428"/>
                <a:gd name="T9" fmla="*/ 0 h 562"/>
                <a:gd name="T10" fmla="*/ 428 w 428"/>
                <a:gd name="T11" fmla="*/ 181 h 562"/>
                <a:gd name="T12" fmla="*/ 428 w 428"/>
                <a:gd name="T13" fmla="*/ 562 h 562"/>
                <a:gd name="T14" fmla="*/ 324 w 428"/>
                <a:gd name="T15" fmla="*/ 562 h 562"/>
                <a:gd name="T16" fmla="*/ 324 w 428"/>
                <a:gd name="T17" fmla="*/ 262 h 562"/>
                <a:gd name="T18" fmla="*/ 249 w 428"/>
                <a:gd name="T19" fmla="*/ 104 h 562"/>
                <a:gd name="T20" fmla="*/ 104 w 428"/>
                <a:gd name="T21" fmla="*/ 329 h 562"/>
                <a:gd name="T22" fmla="*/ 104 w 428"/>
                <a:gd name="T23" fmla="*/ 562 h 562"/>
                <a:gd name="T24" fmla="*/ 0 w 428"/>
                <a:gd name="T25" fmla="*/ 562 h 562"/>
                <a:gd name="T26" fmla="*/ 0 w 428"/>
                <a:gd name="T27" fmla="*/ 13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8" h="562">
                  <a:moveTo>
                    <a:pt x="0" y="13"/>
                  </a:moveTo>
                  <a:cubicBezTo>
                    <a:pt x="104" y="13"/>
                    <a:pt x="104" y="13"/>
                    <a:pt x="104" y="13"/>
                  </a:cubicBezTo>
                  <a:cubicBezTo>
                    <a:pt x="104" y="130"/>
                    <a:pt x="104" y="130"/>
                    <a:pt x="104" y="130"/>
                  </a:cubicBezTo>
                  <a:cubicBezTo>
                    <a:pt x="106" y="130"/>
                    <a:pt x="106" y="130"/>
                    <a:pt x="106" y="130"/>
                  </a:cubicBezTo>
                  <a:cubicBezTo>
                    <a:pt x="125" y="84"/>
                    <a:pt x="169" y="0"/>
                    <a:pt x="280" y="0"/>
                  </a:cubicBezTo>
                  <a:cubicBezTo>
                    <a:pt x="407" y="0"/>
                    <a:pt x="428" y="113"/>
                    <a:pt x="428" y="181"/>
                  </a:cubicBezTo>
                  <a:cubicBezTo>
                    <a:pt x="428" y="562"/>
                    <a:pt x="428" y="562"/>
                    <a:pt x="428" y="562"/>
                  </a:cubicBezTo>
                  <a:cubicBezTo>
                    <a:pt x="324" y="562"/>
                    <a:pt x="324" y="562"/>
                    <a:pt x="324" y="562"/>
                  </a:cubicBezTo>
                  <a:cubicBezTo>
                    <a:pt x="324" y="262"/>
                    <a:pt x="324" y="262"/>
                    <a:pt x="324" y="262"/>
                  </a:cubicBezTo>
                  <a:cubicBezTo>
                    <a:pt x="324" y="160"/>
                    <a:pt x="324" y="104"/>
                    <a:pt x="249" y="104"/>
                  </a:cubicBezTo>
                  <a:cubicBezTo>
                    <a:pt x="164" y="104"/>
                    <a:pt x="104" y="219"/>
                    <a:pt x="104" y="329"/>
                  </a:cubicBezTo>
                  <a:cubicBezTo>
                    <a:pt x="104" y="562"/>
                    <a:pt x="104" y="562"/>
                    <a:pt x="104" y="562"/>
                  </a:cubicBezTo>
                  <a:cubicBezTo>
                    <a:pt x="0" y="562"/>
                    <a:pt x="0" y="562"/>
                    <a:pt x="0" y="562"/>
                  </a:cubicBezTo>
                  <a:lnTo>
                    <a:pt x="0" y="13"/>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solidFill>
                  <a:prstClr val="black"/>
                </a:solidFill>
              </a:endParaRPr>
            </a:p>
          </p:txBody>
        </p:sp>
        <p:sp>
          <p:nvSpPr>
            <p:cNvPr id="26" name="Freeform 11"/>
            <p:cNvSpPr>
              <a:spLocks noEditPoints="1"/>
            </p:cNvSpPr>
            <p:nvPr/>
          </p:nvSpPr>
          <p:spPr bwMode="auto">
            <a:xfrm>
              <a:off x="5588701" y="1664018"/>
              <a:ext cx="164396" cy="1044135"/>
            </a:xfrm>
            <a:custGeom>
              <a:avLst/>
              <a:gdLst>
                <a:gd name="T0" fmla="*/ 24 w 296"/>
                <a:gd name="T1" fmla="*/ 584 h 1880"/>
                <a:gd name="T2" fmla="*/ 270 w 296"/>
                <a:gd name="T3" fmla="*/ 584 h 1880"/>
                <a:gd name="T4" fmla="*/ 270 w 296"/>
                <a:gd name="T5" fmla="*/ 1880 h 1880"/>
                <a:gd name="T6" fmla="*/ 24 w 296"/>
                <a:gd name="T7" fmla="*/ 1880 h 1880"/>
                <a:gd name="T8" fmla="*/ 24 w 296"/>
                <a:gd name="T9" fmla="*/ 584 h 1880"/>
                <a:gd name="T10" fmla="*/ 0 w 296"/>
                <a:gd name="T11" fmla="*/ 0 h 1880"/>
                <a:gd name="T12" fmla="*/ 296 w 296"/>
                <a:gd name="T13" fmla="*/ 0 h 1880"/>
                <a:gd name="T14" fmla="*/ 296 w 296"/>
                <a:gd name="T15" fmla="*/ 277 h 1880"/>
                <a:gd name="T16" fmla="*/ 0 w 296"/>
                <a:gd name="T17" fmla="*/ 277 h 1880"/>
                <a:gd name="T18" fmla="*/ 0 w 296"/>
                <a:gd name="T19" fmla="*/ 0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1880">
                  <a:moveTo>
                    <a:pt x="24" y="584"/>
                  </a:moveTo>
                  <a:lnTo>
                    <a:pt x="270" y="584"/>
                  </a:lnTo>
                  <a:lnTo>
                    <a:pt x="270" y="1880"/>
                  </a:lnTo>
                  <a:lnTo>
                    <a:pt x="24" y="1880"/>
                  </a:lnTo>
                  <a:lnTo>
                    <a:pt x="24" y="584"/>
                  </a:lnTo>
                  <a:close/>
                  <a:moveTo>
                    <a:pt x="0" y="0"/>
                  </a:moveTo>
                  <a:lnTo>
                    <a:pt x="296" y="0"/>
                  </a:lnTo>
                  <a:lnTo>
                    <a:pt x="296" y="277"/>
                  </a:lnTo>
                  <a:lnTo>
                    <a:pt x="0" y="277"/>
                  </a:lnTo>
                  <a:lnTo>
                    <a:pt x="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solidFill>
                  <a:prstClr val="black"/>
                </a:solidFill>
              </a:endParaRPr>
            </a:p>
          </p:txBody>
        </p:sp>
        <p:sp>
          <p:nvSpPr>
            <p:cNvPr id="27" name="Freeform 12"/>
            <p:cNvSpPr>
              <a:spLocks noEditPoints="1"/>
            </p:cNvSpPr>
            <p:nvPr/>
          </p:nvSpPr>
          <p:spPr bwMode="auto">
            <a:xfrm>
              <a:off x="5932488" y="1971149"/>
              <a:ext cx="529843" cy="753110"/>
            </a:xfrm>
            <a:custGeom>
              <a:avLst/>
              <a:gdLst>
                <a:gd name="T0" fmla="*/ 300 w 404"/>
                <a:gd name="T1" fmla="*/ 316 h 574"/>
                <a:gd name="T2" fmla="*/ 300 w 404"/>
                <a:gd name="T3" fmla="*/ 347 h 574"/>
                <a:gd name="T4" fmla="*/ 175 w 404"/>
                <a:gd name="T5" fmla="*/ 494 h 574"/>
                <a:gd name="T6" fmla="*/ 115 w 404"/>
                <a:gd name="T7" fmla="*/ 423 h 574"/>
                <a:gd name="T8" fmla="*/ 279 w 404"/>
                <a:gd name="T9" fmla="*/ 316 h 574"/>
                <a:gd name="T10" fmla="*/ 300 w 404"/>
                <a:gd name="T11" fmla="*/ 316 h 574"/>
                <a:gd name="T12" fmla="*/ 300 w 404"/>
                <a:gd name="T13" fmla="*/ 562 h 574"/>
                <a:gd name="T14" fmla="*/ 404 w 404"/>
                <a:gd name="T15" fmla="*/ 562 h 574"/>
                <a:gd name="T16" fmla="*/ 404 w 404"/>
                <a:gd name="T17" fmla="*/ 185 h 574"/>
                <a:gd name="T18" fmla="*/ 224 w 404"/>
                <a:gd name="T19" fmla="*/ 0 h 574"/>
                <a:gd name="T20" fmla="*/ 18 w 404"/>
                <a:gd name="T21" fmla="*/ 165 h 574"/>
                <a:gd name="T22" fmla="*/ 128 w 404"/>
                <a:gd name="T23" fmla="*/ 165 h 574"/>
                <a:gd name="T24" fmla="*/ 216 w 404"/>
                <a:gd name="T25" fmla="*/ 81 h 574"/>
                <a:gd name="T26" fmla="*/ 300 w 404"/>
                <a:gd name="T27" fmla="*/ 151 h 574"/>
                <a:gd name="T28" fmla="*/ 300 w 404"/>
                <a:gd name="T29" fmla="*/ 247 h 574"/>
                <a:gd name="T30" fmla="*/ 0 w 404"/>
                <a:gd name="T31" fmla="*/ 427 h 574"/>
                <a:gd name="T32" fmla="*/ 156 w 404"/>
                <a:gd name="T33" fmla="*/ 574 h 574"/>
                <a:gd name="T34" fmla="*/ 298 w 404"/>
                <a:gd name="T35" fmla="*/ 494 h 574"/>
                <a:gd name="T36" fmla="*/ 300 w 404"/>
                <a:gd name="T37" fmla="*/ 494 h 574"/>
                <a:gd name="T38" fmla="*/ 300 w 404"/>
                <a:gd name="T39" fmla="*/ 562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4" h="574">
                  <a:moveTo>
                    <a:pt x="300" y="316"/>
                  </a:moveTo>
                  <a:cubicBezTo>
                    <a:pt x="300" y="347"/>
                    <a:pt x="300" y="347"/>
                    <a:pt x="300" y="347"/>
                  </a:cubicBezTo>
                  <a:cubicBezTo>
                    <a:pt x="300" y="412"/>
                    <a:pt x="247" y="494"/>
                    <a:pt x="175" y="494"/>
                  </a:cubicBezTo>
                  <a:cubicBezTo>
                    <a:pt x="144" y="494"/>
                    <a:pt x="115" y="466"/>
                    <a:pt x="115" y="423"/>
                  </a:cubicBezTo>
                  <a:cubicBezTo>
                    <a:pt x="115" y="353"/>
                    <a:pt x="197" y="316"/>
                    <a:pt x="279" y="316"/>
                  </a:cubicBezTo>
                  <a:lnTo>
                    <a:pt x="300" y="316"/>
                  </a:lnTo>
                  <a:close/>
                  <a:moveTo>
                    <a:pt x="300" y="562"/>
                  </a:moveTo>
                  <a:cubicBezTo>
                    <a:pt x="404" y="562"/>
                    <a:pt x="404" y="562"/>
                    <a:pt x="404" y="562"/>
                  </a:cubicBezTo>
                  <a:cubicBezTo>
                    <a:pt x="404" y="185"/>
                    <a:pt x="404" y="185"/>
                    <a:pt x="404" y="185"/>
                  </a:cubicBezTo>
                  <a:cubicBezTo>
                    <a:pt x="404" y="135"/>
                    <a:pt x="404" y="0"/>
                    <a:pt x="224" y="0"/>
                  </a:cubicBezTo>
                  <a:cubicBezTo>
                    <a:pt x="70" y="0"/>
                    <a:pt x="18" y="77"/>
                    <a:pt x="18" y="165"/>
                  </a:cubicBezTo>
                  <a:cubicBezTo>
                    <a:pt x="128" y="165"/>
                    <a:pt x="128" y="165"/>
                    <a:pt x="128" y="165"/>
                  </a:cubicBezTo>
                  <a:cubicBezTo>
                    <a:pt x="128" y="121"/>
                    <a:pt x="153" y="81"/>
                    <a:pt x="216" y="81"/>
                  </a:cubicBezTo>
                  <a:cubicBezTo>
                    <a:pt x="255" y="81"/>
                    <a:pt x="291" y="98"/>
                    <a:pt x="300" y="151"/>
                  </a:cubicBezTo>
                  <a:cubicBezTo>
                    <a:pt x="300" y="247"/>
                    <a:pt x="300" y="247"/>
                    <a:pt x="300" y="247"/>
                  </a:cubicBezTo>
                  <a:cubicBezTo>
                    <a:pt x="160" y="247"/>
                    <a:pt x="0" y="281"/>
                    <a:pt x="0" y="427"/>
                  </a:cubicBezTo>
                  <a:cubicBezTo>
                    <a:pt x="0" y="512"/>
                    <a:pt x="53" y="574"/>
                    <a:pt x="156" y="574"/>
                  </a:cubicBezTo>
                  <a:cubicBezTo>
                    <a:pt x="240" y="574"/>
                    <a:pt x="284" y="524"/>
                    <a:pt x="298" y="494"/>
                  </a:cubicBezTo>
                  <a:cubicBezTo>
                    <a:pt x="300" y="494"/>
                    <a:pt x="300" y="494"/>
                    <a:pt x="300" y="494"/>
                  </a:cubicBezTo>
                  <a:lnTo>
                    <a:pt x="300" y="562"/>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solidFill>
                  <a:prstClr val="black"/>
                </a:solidFill>
              </a:endParaRPr>
            </a:p>
          </p:txBody>
        </p:sp>
        <p:sp>
          <p:nvSpPr>
            <p:cNvPr id="28" name="Freeform 13"/>
            <p:cNvSpPr>
              <a:spLocks/>
            </p:cNvSpPr>
            <p:nvPr/>
          </p:nvSpPr>
          <p:spPr bwMode="auto">
            <a:xfrm>
              <a:off x="2456296" y="2224408"/>
              <a:ext cx="314907" cy="638700"/>
            </a:xfrm>
            <a:custGeom>
              <a:avLst/>
              <a:gdLst>
                <a:gd name="T0" fmla="*/ 240 w 240"/>
                <a:gd name="T1" fmla="*/ 0 h 487"/>
                <a:gd name="T2" fmla="*/ 0 w 240"/>
                <a:gd name="T3" fmla="*/ 487 h 487"/>
                <a:gd name="T4" fmla="*/ 0 w 240"/>
                <a:gd name="T5" fmla="*/ 487 h 487"/>
                <a:gd name="T6" fmla="*/ 240 w 240"/>
                <a:gd name="T7" fmla="*/ 487 h 487"/>
                <a:gd name="T8" fmla="*/ 240 w 240"/>
                <a:gd name="T9" fmla="*/ 0 h 487"/>
              </a:gdLst>
              <a:ahLst/>
              <a:cxnLst>
                <a:cxn ang="0">
                  <a:pos x="T0" y="T1"/>
                </a:cxn>
                <a:cxn ang="0">
                  <a:pos x="T2" y="T3"/>
                </a:cxn>
                <a:cxn ang="0">
                  <a:pos x="T4" y="T5"/>
                </a:cxn>
                <a:cxn ang="0">
                  <a:pos x="T6" y="T7"/>
                </a:cxn>
                <a:cxn ang="0">
                  <a:pos x="T8" y="T9"/>
                </a:cxn>
              </a:cxnLst>
              <a:rect l="0" t="0" r="r" b="b"/>
              <a:pathLst>
                <a:path w="240" h="487">
                  <a:moveTo>
                    <a:pt x="240" y="0"/>
                  </a:moveTo>
                  <a:cubicBezTo>
                    <a:pt x="93" y="117"/>
                    <a:pt x="0" y="292"/>
                    <a:pt x="0" y="487"/>
                  </a:cubicBezTo>
                  <a:cubicBezTo>
                    <a:pt x="0" y="487"/>
                    <a:pt x="0" y="487"/>
                    <a:pt x="0" y="487"/>
                  </a:cubicBezTo>
                  <a:cubicBezTo>
                    <a:pt x="240" y="487"/>
                    <a:pt x="240" y="487"/>
                    <a:pt x="240" y="487"/>
                  </a:cubicBezTo>
                  <a:lnTo>
                    <a:pt x="24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solidFill>
                  <a:prstClr val="black"/>
                </a:solidFill>
              </a:endParaRPr>
            </a:p>
          </p:txBody>
        </p:sp>
        <p:sp>
          <p:nvSpPr>
            <p:cNvPr id="29" name="Freeform 14"/>
            <p:cNvSpPr>
              <a:spLocks/>
            </p:cNvSpPr>
            <p:nvPr/>
          </p:nvSpPr>
          <p:spPr bwMode="auto">
            <a:xfrm>
              <a:off x="2071965" y="2855332"/>
              <a:ext cx="435427" cy="254369"/>
            </a:xfrm>
            <a:custGeom>
              <a:avLst/>
              <a:gdLst>
                <a:gd name="T0" fmla="*/ 0 w 332"/>
                <a:gd name="T1" fmla="*/ 0 h 194"/>
                <a:gd name="T2" fmla="*/ 332 w 332"/>
                <a:gd name="T3" fmla="*/ 194 h 194"/>
                <a:gd name="T4" fmla="*/ 300 w 332"/>
                <a:gd name="T5" fmla="*/ 0 h 194"/>
                <a:gd name="T6" fmla="*/ 0 w 332"/>
                <a:gd name="T7" fmla="*/ 0 h 194"/>
              </a:gdLst>
              <a:ahLst/>
              <a:cxnLst>
                <a:cxn ang="0">
                  <a:pos x="T0" y="T1"/>
                </a:cxn>
                <a:cxn ang="0">
                  <a:pos x="T2" y="T3"/>
                </a:cxn>
                <a:cxn ang="0">
                  <a:pos x="T4" y="T5"/>
                </a:cxn>
                <a:cxn ang="0">
                  <a:pos x="T6" y="T7"/>
                </a:cxn>
              </a:cxnLst>
              <a:rect l="0" t="0" r="r" b="b"/>
              <a:pathLst>
                <a:path w="332" h="194">
                  <a:moveTo>
                    <a:pt x="0" y="0"/>
                  </a:moveTo>
                  <a:cubicBezTo>
                    <a:pt x="89" y="86"/>
                    <a:pt x="202" y="153"/>
                    <a:pt x="332" y="194"/>
                  </a:cubicBezTo>
                  <a:cubicBezTo>
                    <a:pt x="311" y="133"/>
                    <a:pt x="300" y="68"/>
                    <a:pt x="300" y="0"/>
                  </a:cubicBezTo>
                  <a:lnTo>
                    <a:pt x="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solidFill>
                  <a:prstClr val="black"/>
                </a:solidFill>
              </a:endParaRPr>
            </a:p>
          </p:txBody>
        </p:sp>
        <p:sp>
          <p:nvSpPr>
            <p:cNvPr id="30" name="Freeform 15"/>
            <p:cNvSpPr>
              <a:spLocks/>
            </p:cNvSpPr>
            <p:nvPr/>
          </p:nvSpPr>
          <p:spPr bwMode="auto">
            <a:xfrm>
              <a:off x="2762871" y="2855332"/>
              <a:ext cx="935834" cy="314907"/>
            </a:xfrm>
            <a:custGeom>
              <a:avLst/>
              <a:gdLst>
                <a:gd name="T0" fmla="*/ 713 w 713"/>
                <a:gd name="T1" fmla="*/ 0 h 240"/>
                <a:gd name="T2" fmla="*/ 0 w 713"/>
                <a:gd name="T3" fmla="*/ 0 h 240"/>
                <a:gd name="T4" fmla="*/ 0 w 713"/>
                <a:gd name="T5" fmla="*/ 236 h 240"/>
                <a:gd name="T6" fmla="*/ 87 w 713"/>
                <a:gd name="T7" fmla="*/ 240 h 240"/>
                <a:gd name="T8" fmla="*/ 713 w 713"/>
                <a:gd name="T9" fmla="*/ 0 h 240"/>
              </a:gdLst>
              <a:ahLst/>
              <a:cxnLst>
                <a:cxn ang="0">
                  <a:pos x="T0" y="T1"/>
                </a:cxn>
                <a:cxn ang="0">
                  <a:pos x="T2" y="T3"/>
                </a:cxn>
                <a:cxn ang="0">
                  <a:pos x="T4" y="T5"/>
                </a:cxn>
                <a:cxn ang="0">
                  <a:pos x="T6" y="T7"/>
                </a:cxn>
                <a:cxn ang="0">
                  <a:pos x="T8" y="T9"/>
                </a:cxn>
              </a:cxnLst>
              <a:rect l="0" t="0" r="r" b="b"/>
              <a:pathLst>
                <a:path w="713" h="240">
                  <a:moveTo>
                    <a:pt x="713" y="0"/>
                  </a:moveTo>
                  <a:cubicBezTo>
                    <a:pt x="0" y="0"/>
                    <a:pt x="0" y="0"/>
                    <a:pt x="0" y="0"/>
                  </a:cubicBezTo>
                  <a:cubicBezTo>
                    <a:pt x="0" y="236"/>
                    <a:pt x="0" y="236"/>
                    <a:pt x="0" y="236"/>
                  </a:cubicBezTo>
                  <a:cubicBezTo>
                    <a:pt x="28" y="238"/>
                    <a:pt x="58" y="240"/>
                    <a:pt x="87" y="240"/>
                  </a:cubicBezTo>
                  <a:cubicBezTo>
                    <a:pt x="338" y="240"/>
                    <a:pt x="563" y="147"/>
                    <a:pt x="713" y="0"/>
                  </a:cubicBez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solidFill>
                  <a:prstClr val="black"/>
                </a:solidFill>
              </a:endParaRPr>
            </a:p>
          </p:txBody>
        </p:sp>
        <p:sp>
          <p:nvSpPr>
            <p:cNvPr id="31" name="Freeform 16"/>
            <p:cNvSpPr>
              <a:spLocks/>
            </p:cNvSpPr>
            <p:nvPr/>
          </p:nvSpPr>
          <p:spPr bwMode="auto">
            <a:xfrm>
              <a:off x="2456296" y="2855331"/>
              <a:ext cx="314907" cy="638700"/>
            </a:xfrm>
            <a:custGeom>
              <a:avLst/>
              <a:gdLst>
                <a:gd name="T0" fmla="*/ 32 w 240"/>
                <a:gd name="T1" fmla="*/ 194 h 487"/>
                <a:gd name="T2" fmla="*/ 240 w 240"/>
                <a:gd name="T3" fmla="*/ 487 h 487"/>
                <a:gd name="T4" fmla="*/ 240 w 240"/>
                <a:gd name="T5" fmla="*/ 236 h 487"/>
                <a:gd name="T6" fmla="*/ 240 w 240"/>
                <a:gd name="T7" fmla="*/ 0 h 487"/>
                <a:gd name="T8" fmla="*/ 0 w 240"/>
                <a:gd name="T9" fmla="*/ 0 h 487"/>
                <a:gd name="T10" fmla="*/ 32 w 240"/>
                <a:gd name="T11" fmla="*/ 194 h 487"/>
              </a:gdLst>
              <a:ahLst/>
              <a:cxnLst>
                <a:cxn ang="0">
                  <a:pos x="T0" y="T1"/>
                </a:cxn>
                <a:cxn ang="0">
                  <a:pos x="T2" y="T3"/>
                </a:cxn>
                <a:cxn ang="0">
                  <a:pos x="T4" y="T5"/>
                </a:cxn>
                <a:cxn ang="0">
                  <a:pos x="T6" y="T7"/>
                </a:cxn>
                <a:cxn ang="0">
                  <a:pos x="T8" y="T9"/>
                </a:cxn>
                <a:cxn ang="0">
                  <a:pos x="T10" y="T11"/>
                </a:cxn>
              </a:cxnLst>
              <a:rect l="0" t="0" r="r" b="b"/>
              <a:pathLst>
                <a:path w="240" h="487">
                  <a:moveTo>
                    <a:pt x="32" y="194"/>
                  </a:moveTo>
                  <a:cubicBezTo>
                    <a:pt x="72" y="310"/>
                    <a:pt x="144" y="411"/>
                    <a:pt x="240" y="487"/>
                  </a:cubicBezTo>
                  <a:cubicBezTo>
                    <a:pt x="240" y="236"/>
                    <a:pt x="240" y="236"/>
                    <a:pt x="240" y="236"/>
                  </a:cubicBezTo>
                  <a:cubicBezTo>
                    <a:pt x="240" y="0"/>
                    <a:pt x="240" y="0"/>
                    <a:pt x="240" y="0"/>
                  </a:cubicBezTo>
                  <a:cubicBezTo>
                    <a:pt x="0" y="0"/>
                    <a:pt x="0" y="0"/>
                    <a:pt x="0" y="0"/>
                  </a:cubicBezTo>
                  <a:cubicBezTo>
                    <a:pt x="0" y="68"/>
                    <a:pt x="12" y="133"/>
                    <a:pt x="32" y="194"/>
                  </a:cubicBez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solidFill>
                  <a:prstClr val="black"/>
                </a:solidFill>
              </a:endParaRPr>
            </a:p>
          </p:txBody>
        </p:sp>
      </p:grpSp>
      <p:sp>
        <p:nvSpPr>
          <p:cNvPr id="32" name="Rektangel 35">
            <a:hlinkClick r:id="" action="ppaction://noaction"/>
          </p:cNvPr>
          <p:cNvSpPr/>
          <p:nvPr/>
        </p:nvSpPr>
        <p:spPr>
          <a:xfrm>
            <a:off x="8708728" y="0"/>
            <a:ext cx="435272" cy="396209"/>
          </a:xfrm>
          <a:custGeom>
            <a:avLst/>
            <a:gdLst/>
            <a:ahLst/>
            <a:cxnLst/>
            <a:rect l="l" t="t" r="r" b="b"/>
            <a:pathLst>
              <a:path w="435272" h="396209">
                <a:moveTo>
                  <a:pt x="0" y="0"/>
                </a:moveTo>
                <a:lnTo>
                  <a:pt x="435272" y="0"/>
                </a:lnTo>
                <a:lnTo>
                  <a:pt x="435272" y="396209"/>
                </a:lnTo>
                <a:lnTo>
                  <a:pt x="434563" y="396209"/>
                </a:lnTo>
                <a:cubicBezTo>
                  <a:pt x="431482" y="178330"/>
                  <a:pt x="238512" y="2472"/>
                  <a:pt x="0" y="464"/>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3" name="Rätvinklig triangel 32">
            <a:hlinkClick r:id="" action="ppaction://noaction"/>
          </p:cNvPr>
          <p:cNvSpPr/>
          <p:nvPr/>
        </p:nvSpPr>
        <p:spPr>
          <a:xfrm rot="10800000">
            <a:off x="9027319" y="42045"/>
            <a:ext cx="72826" cy="7282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4" name="Rektangel med rundat hörn 33">
            <a:hlinkClick r:id="rId10" action="ppaction://hlinksldjump"/>
          </p:cNvPr>
          <p:cNvSpPr/>
          <p:nvPr userDrawn="1"/>
        </p:nvSpPr>
        <p:spPr>
          <a:xfrm>
            <a:off x="179989" y="269810"/>
            <a:ext cx="972199" cy="211203"/>
          </a:xfrm>
          <a:prstGeom prst="round1Rect">
            <a:avLst>
              <a:gd name="adj" fmla="val 4890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108000" bIns="36000" rtlCol="0" anchor="b" anchorCtr="0">
            <a:spAutoFit/>
          </a:bodyPr>
          <a:lstStyle/>
          <a:p>
            <a:r>
              <a:rPr lang="sv-SE" sz="900" dirty="0">
                <a:solidFill>
                  <a:prstClr val="white"/>
                </a:solidFill>
                <a:latin typeface="Arial" pitchFamily="34" charset="0"/>
                <a:cs typeface="Arial" pitchFamily="34" charset="0"/>
              </a:rPr>
              <a:t>Lernia i korthet</a:t>
            </a:r>
          </a:p>
        </p:txBody>
      </p:sp>
      <p:sp>
        <p:nvSpPr>
          <p:cNvPr id="39" name="Rektangel med rundat hörn 38">
            <a:hlinkClick r:id="rId11" action="ppaction://hlinksldjump"/>
          </p:cNvPr>
          <p:cNvSpPr/>
          <p:nvPr userDrawn="1"/>
        </p:nvSpPr>
        <p:spPr>
          <a:xfrm>
            <a:off x="1152188" y="269810"/>
            <a:ext cx="1414048" cy="211203"/>
          </a:xfrm>
          <a:prstGeom prst="round1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108000" bIns="36000" rtlCol="0" anchor="b" anchorCtr="0">
            <a:spAutoFit/>
          </a:bodyPr>
          <a:lstStyle/>
          <a:p>
            <a:r>
              <a:rPr lang="sv-SE" sz="900" dirty="0">
                <a:solidFill>
                  <a:prstClr val="white"/>
                </a:solidFill>
                <a:latin typeface="Arial" pitchFamily="34" charset="0"/>
                <a:cs typeface="Arial" pitchFamily="34" charset="0"/>
              </a:rPr>
              <a:t>Inhyrning &amp; Rekrytering</a:t>
            </a:r>
          </a:p>
        </p:txBody>
      </p:sp>
      <p:sp>
        <p:nvSpPr>
          <p:cNvPr id="40" name="Rektangel med rundat hörn 39">
            <a:hlinkClick r:id="" action="ppaction://noaction"/>
          </p:cNvPr>
          <p:cNvSpPr/>
          <p:nvPr userDrawn="1"/>
        </p:nvSpPr>
        <p:spPr>
          <a:xfrm>
            <a:off x="2566236" y="269810"/>
            <a:ext cx="721594" cy="211203"/>
          </a:xfrm>
          <a:prstGeom prst="round1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108000" bIns="36000" rtlCol="0" anchor="b" anchorCtr="0">
            <a:spAutoFit/>
          </a:bodyPr>
          <a:lstStyle/>
          <a:p>
            <a:r>
              <a:rPr lang="sv-SE" sz="900" dirty="0">
                <a:solidFill>
                  <a:prstClr val="white"/>
                </a:solidFill>
                <a:latin typeface="Arial" pitchFamily="34" charset="0"/>
                <a:cs typeface="Arial" pitchFamily="34" charset="0"/>
              </a:rPr>
              <a:t>Utbildning</a:t>
            </a:r>
          </a:p>
        </p:txBody>
      </p:sp>
      <p:sp>
        <p:nvSpPr>
          <p:cNvPr id="41" name="Rektangel med rundat hörn 40">
            <a:hlinkClick r:id="" action="ppaction://noaction"/>
          </p:cNvPr>
          <p:cNvSpPr/>
          <p:nvPr userDrawn="1"/>
        </p:nvSpPr>
        <p:spPr>
          <a:xfrm>
            <a:off x="3287830" y="269810"/>
            <a:ext cx="912816" cy="211203"/>
          </a:xfrm>
          <a:prstGeom prst="round1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108000" bIns="36000" rtlCol="0" anchor="b" anchorCtr="0">
            <a:spAutoFit/>
          </a:bodyPr>
          <a:lstStyle/>
          <a:p>
            <a:r>
              <a:rPr lang="sv-SE" sz="900" dirty="0">
                <a:solidFill>
                  <a:prstClr val="white"/>
                </a:solidFill>
                <a:latin typeface="Arial" pitchFamily="34" charset="0"/>
                <a:cs typeface="Arial" pitchFamily="34" charset="0"/>
              </a:rPr>
              <a:t>Karriärväxling</a:t>
            </a:r>
          </a:p>
        </p:txBody>
      </p:sp>
      <p:sp>
        <p:nvSpPr>
          <p:cNvPr id="42" name="Rektangel med rundat hörn 41">
            <a:hlinkClick r:id="" action="ppaction://noaction"/>
          </p:cNvPr>
          <p:cNvSpPr/>
          <p:nvPr userDrawn="1"/>
        </p:nvSpPr>
        <p:spPr>
          <a:xfrm>
            <a:off x="4200339" y="269810"/>
            <a:ext cx="821495" cy="211203"/>
          </a:xfrm>
          <a:prstGeom prst="round1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108000" bIns="36000" rtlCol="0" anchor="b" anchorCtr="0">
            <a:spAutoFit/>
          </a:bodyPr>
          <a:lstStyle/>
          <a:p>
            <a:r>
              <a:rPr lang="sv-SE" sz="900" dirty="0">
                <a:solidFill>
                  <a:prstClr val="white"/>
                </a:solidFill>
                <a:latin typeface="Arial" pitchFamily="34" charset="0"/>
                <a:cs typeface="Arial" pitchFamily="34" charset="0"/>
              </a:rPr>
              <a:t>Omställning</a:t>
            </a:r>
          </a:p>
        </p:txBody>
      </p:sp>
      <p:sp>
        <p:nvSpPr>
          <p:cNvPr id="43" name="Rektangel med rundat hörn 42">
            <a:hlinkClick r:id="" action="ppaction://noaction"/>
          </p:cNvPr>
          <p:cNvSpPr/>
          <p:nvPr userDrawn="1"/>
        </p:nvSpPr>
        <p:spPr>
          <a:xfrm>
            <a:off x="5018400" y="269810"/>
            <a:ext cx="721594" cy="211203"/>
          </a:xfrm>
          <a:prstGeom prst="round1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108000" bIns="36000" rtlCol="0" anchor="b" anchorCtr="0">
            <a:spAutoFit/>
          </a:bodyPr>
          <a:lstStyle/>
          <a:p>
            <a:r>
              <a:rPr lang="sv-SE" sz="900" dirty="0">
                <a:solidFill>
                  <a:prstClr val="white"/>
                </a:solidFill>
                <a:latin typeface="Arial" pitchFamily="34" charset="0"/>
                <a:cs typeface="Arial" pitchFamily="34" charset="0"/>
              </a:rPr>
              <a:t>Kundcase</a:t>
            </a:r>
          </a:p>
        </p:txBody>
      </p:sp>
      <p:sp>
        <p:nvSpPr>
          <p:cNvPr id="47" name="Rektangel med rundat hörn 46">
            <a:hlinkClick r:id="rId10" action="ppaction://hlinksldjump"/>
          </p:cNvPr>
          <p:cNvSpPr/>
          <p:nvPr userDrawn="1"/>
        </p:nvSpPr>
        <p:spPr>
          <a:xfrm>
            <a:off x="5739994" y="175296"/>
            <a:ext cx="748234" cy="305717"/>
          </a:xfrm>
          <a:prstGeom prst="round1Rect">
            <a:avLst>
              <a:gd name="adj" fmla="val 50000"/>
            </a:avLst>
          </a:prstGeom>
          <a:solidFill>
            <a:srgbClr val="EE7D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129600" rIns="72000" bIns="36000" rtlCol="0" anchor="b" anchorCtr="0">
            <a:spAutoFit/>
          </a:bodyPr>
          <a:lstStyle/>
          <a:p>
            <a:r>
              <a:rPr lang="sv-SE" sz="900" dirty="0">
                <a:solidFill>
                  <a:prstClr val="white"/>
                </a:solidFill>
                <a:latin typeface="Arial" pitchFamily="34" charset="0"/>
                <a:cs typeface="Arial" pitchFamily="34" charset="0"/>
              </a:rPr>
              <a:t>Om Lernia</a:t>
            </a:r>
          </a:p>
        </p:txBody>
      </p:sp>
      <p:sp>
        <p:nvSpPr>
          <p:cNvPr id="48" name="Rektangel med rundat hörn 47">
            <a:hlinkClick r:id="" action="ppaction://noaction"/>
          </p:cNvPr>
          <p:cNvSpPr/>
          <p:nvPr userDrawn="1"/>
        </p:nvSpPr>
        <p:spPr>
          <a:xfrm>
            <a:off x="6488228" y="269810"/>
            <a:ext cx="1231039" cy="211203"/>
          </a:xfrm>
          <a:prstGeom prst="round1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108000" bIns="36000" rtlCol="0" anchor="b" anchorCtr="0">
            <a:spAutoFit/>
          </a:bodyPr>
          <a:lstStyle/>
          <a:p>
            <a:r>
              <a:rPr lang="sv-SE" sz="900" dirty="0">
                <a:solidFill>
                  <a:prstClr val="white"/>
                </a:solidFill>
                <a:latin typeface="Arial" pitchFamily="34" charset="0"/>
                <a:cs typeface="Arial" pitchFamily="34" charset="0"/>
              </a:rPr>
              <a:t>Innovativa lösningar</a:t>
            </a:r>
          </a:p>
        </p:txBody>
      </p:sp>
    </p:spTree>
    <p:extLst>
      <p:ext uri="{BB962C8B-B14F-4D97-AF65-F5344CB8AC3E}">
        <p14:creationId xmlns:p14="http://schemas.microsoft.com/office/powerpoint/2010/main" val="85460602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Lst>
  <p:hf hdr="0" ftr="0" dt="0"/>
  <p:txStyles>
    <p:titleStyle>
      <a:lvl1pPr algn="l" defTabSz="914400" rtl="0" eaLnBrk="1" latinLnBrk="0" hangingPunct="1">
        <a:spcBef>
          <a:spcPct val="0"/>
        </a:spcBef>
        <a:buNone/>
        <a:defRPr sz="2800" kern="1200">
          <a:solidFill>
            <a:schemeClr val="tx1">
              <a:lumMod val="75000"/>
              <a:lumOff val="25000"/>
            </a:schemeClr>
          </a:solidFill>
          <a:latin typeface="+mj-lt"/>
          <a:ea typeface="+mj-ea"/>
          <a:cs typeface="+mj-cs"/>
        </a:defRPr>
      </a:lvl1pPr>
    </p:titleStyle>
    <p:bodyStyle>
      <a:lvl1pPr marL="182563" indent="-182563" algn="l" defTabSz="914400" rtl="0" eaLnBrk="1" latinLnBrk="0" hangingPunct="1">
        <a:lnSpc>
          <a:spcPct val="110000"/>
        </a:lnSpc>
        <a:spcBef>
          <a:spcPts val="400"/>
        </a:spcBef>
        <a:spcAft>
          <a:spcPts val="400"/>
        </a:spcAft>
        <a:buFont typeface="Arial" pitchFamily="34" charset="0"/>
        <a:buChar char="•"/>
        <a:defRPr sz="1600" kern="1200">
          <a:solidFill>
            <a:schemeClr val="tx1">
              <a:lumMod val="75000"/>
              <a:lumOff val="25000"/>
            </a:schemeClr>
          </a:solidFill>
          <a:latin typeface="+mn-lt"/>
          <a:ea typeface="+mn-ea"/>
          <a:cs typeface="+mn-cs"/>
        </a:defRPr>
      </a:lvl1pPr>
      <a:lvl2pPr marL="449263" indent="-182563" algn="l" defTabSz="914400" rtl="0" eaLnBrk="1" latinLnBrk="0" hangingPunct="1">
        <a:lnSpc>
          <a:spcPct val="110000"/>
        </a:lnSpc>
        <a:spcBef>
          <a:spcPts val="0"/>
        </a:spcBef>
        <a:spcAft>
          <a:spcPts val="400"/>
        </a:spcAft>
        <a:buFont typeface="Arial" pitchFamily="34" charset="0"/>
        <a:buChar char="•"/>
        <a:defRPr sz="1400" kern="1200">
          <a:solidFill>
            <a:schemeClr val="tx1">
              <a:lumMod val="75000"/>
              <a:lumOff val="25000"/>
            </a:schemeClr>
          </a:solidFill>
          <a:latin typeface="+mn-lt"/>
          <a:ea typeface="+mn-ea"/>
          <a:cs typeface="+mn-cs"/>
        </a:defRPr>
      </a:lvl2pPr>
      <a:lvl3pPr marL="715963" indent="-174625" algn="l" defTabSz="914400" rtl="0" eaLnBrk="1" latinLnBrk="0" hangingPunct="1">
        <a:lnSpc>
          <a:spcPct val="110000"/>
        </a:lnSpc>
        <a:spcBef>
          <a:spcPts val="0"/>
        </a:spcBef>
        <a:spcAft>
          <a:spcPts val="400"/>
        </a:spcAft>
        <a:buFont typeface="Arial" pitchFamily="34" charset="0"/>
        <a:buChar char="•"/>
        <a:defRPr sz="1200" kern="1200">
          <a:solidFill>
            <a:schemeClr val="tx1">
              <a:lumMod val="75000"/>
              <a:lumOff val="25000"/>
            </a:schemeClr>
          </a:solidFill>
          <a:latin typeface="+mn-lt"/>
          <a:ea typeface="+mn-ea"/>
          <a:cs typeface="+mn-cs"/>
        </a:defRPr>
      </a:lvl3pPr>
      <a:lvl4pPr marL="982663" indent="-174625" algn="l" defTabSz="914400" rtl="0" eaLnBrk="1" latinLnBrk="0" hangingPunct="1">
        <a:lnSpc>
          <a:spcPct val="110000"/>
        </a:lnSpc>
        <a:spcBef>
          <a:spcPts val="0"/>
        </a:spcBef>
        <a:spcAft>
          <a:spcPts val="400"/>
        </a:spcAft>
        <a:buFont typeface="Arial" pitchFamily="34" charset="0"/>
        <a:buChar char="•"/>
        <a:defRPr sz="1100" kern="1200">
          <a:solidFill>
            <a:schemeClr val="tx1">
              <a:lumMod val="75000"/>
              <a:lumOff val="25000"/>
            </a:schemeClr>
          </a:solidFill>
          <a:latin typeface="+mn-lt"/>
          <a:ea typeface="+mn-ea"/>
          <a:cs typeface="+mn-cs"/>
        </a:defRPr>
      </a:lvl4pPr>
      <a:lvl5pPr marL="1257300" indent="-182563" algn="l" defTabSz="914400" rtl="0" eaLnBrk="1" latinLnBrk="0" hangingPunct="1">
        <a:lnSpc>
          <a:spcPct val="110000"/>
        </a:lnSpc>
        <a:spcBef>
          <a:spcPts val="0"/>
        </a:spcBef>
        <a:spcAft>
          <a:spcPts val="400"/>
        </a:spcAft>
        <a:buFont typeface="Arial" pitchFamily="34" charset="0"/>
        <a:buChar char="•"/>
        <a:defRPr sz="1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23851" y="912813"/>
            <a:ext cx="8496298" cy="430887"/>
          </a:xfrm>
          <a:prstGeom prst="rect">
            <a:avLst/>
          </a:prstGeom>
        </p:spPr>
        <p:txBody>
          <a:bodyPr vert="horz" wrap="square" lIns="0" tIns="0" rIns="0" bIns="0" rtlCol="0" anchor="t">
            <a:spAutoFit/>
          </a:bodyPr>
          <a:lstStyle/>
          <a:p>
            <a:r>
              <a:rPr lang="sv-SE" dirty="0"/>
              <a:t>Klicka här för att ändra format</a:t>
            </a:r>
          </a:p>
        </p:txBody>
      </p:sp>
      <p:sp>
        <p:nvSpPr>
          <p:cNvPr id="3" name="Platshållare för text 2"/>
          <p:cNvSpPr>
            <a:spLocks noGrp="1"/>
          </p:cNvSpPr>
          <p:nvPr>
            <p:ph type="body" idx="1"/>
          </p:nvPr>
        </p:nvSpPr>
        <p:spPr>
          <a:xfrm>
            <a:off x="323851" y="1633538"/>
            <a:ext cx="8496298" cy="3636962"/>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323850" y="5340248"/>
            <a:ext cx="2133600" cy="304271"/>
          </a:xfrm>
          <a:prstGeom prst="rect">
            <a:avLst/>
          </a:prstGeom>
        </p:spPr>
        <p:txBody>
          <a:bodyPr vert="horz" lIns="0" tIns="0" rIns="0" bIns="0" rtlCol="0" anchor="ctr"/>
          <a:lstStyle>
            <a:lvl1pPr algn="l">
              <a:defRPr sz="900">
                <a:solidFill>
                  <a:schemeClr val="tx1">
                    <a:tint val="75000"/>
                  </a:schemeClr>
                </a:solidFill>
              </a:defRPr>
            </a:lvl1pPr>
          </a:lstStyle>
          <a:p>
            <a:endParaRPr lang="sv-SE" dirty="0">
              <a:solidFill>
                <a:prstClr val="black">
                  <a:tint val="75000"/>
                </a:prstClr>
              </a:solidFill>
            </a:endParaRPr>
          </a:p>
        </p:txBody>
      </p:sp>
      <p:sp>
        <p:nvSpPr>
          <p:cNvPr id="5" name="Platshållare för sidfot 4"/>
          <p:cNvSpPr>
            <a:spLocks noGrp="1"/>
          </p:cNvSpPr>
          <p:nvPr>
            <p:ph type="ftr" sz="quarter" idx="3"/>
          </p:nvPr>
        </p:nvSpPr>
        <p:spPr>
          <a:xfrm>
            <a:off x="3124200" y="5340248"/>
            <a:ext cx="2895600" cy="304271"/>
          </a:xfrm>
          <a:prstGeom prst="rect">
            <a:avLst/>
          </a:prstGeom>
        </p:spPr>
        <p:txBody>
          <a:bodyPr vert="horz" lIns="0" tIns="0" rIns="0" bIns="0" rtlCol="0" anchor="ctr"/>
          <a:lstStyle>
            <a:lvl1pPr algn="ctr">
              <a:defRPr sz="900">
                <a:solidFill>
                  <a:schemeClr val="tx1">
                    <a:tint val="75000"/>
                  </a:schemeClr>
                </a:solidFill>
              </a:defRPr>
            </a:lvl1pPr>
          </a:lstStyle>
          <a:p>
            <a:endParaRPr lang="sv-SE" dirty="0">
              <a:solidFill>
                <a:prstClr val="black">
                  <a:tint val="75000"/>
                </a:prstClr>
              </a:solidFill>
            </a:endParaRPr>
          </a:p>
        </p:txBody>
      </p:sp>
      <p:sp>
        <p:nvSpPr>
          <p:cNvPr id="20" name="Freeform 16"/>
          <p:cNvSpPr>
            <a:spLocks/>
          </p:cNvSpPr>
          <p:nvPr/>
        </p:nvSpPr>
        <p:spPr bwMode="auto">
          <a:xfrm flipH="1">
            <a:off x="8707199" y="5269768"/>
            <a:ext cx="393876" cy="445232"/>
          </a:xfrm>
          <a:custGeom>
            <a:avLst/>
            <a:gdLst>
              <a:gd name="T0" fmla="*/ 7 w 393"/>
              <a:gd name="T1" fmla="*/ 444 h 444"/>
              <a:gd name="T2" fmla="*/ 234 w 393"/>
              <a:gd name="T3" fmla="*/ 2 h 444"/>
              <a:gd name="T4" fmla="*/ 390 w 393"/>
              <a:gd name="T5" fmla="*/ 153 h 444"/>
              <a:gd name="T6" fmla="*/ 254 w 393"/>
              <a:gd name="T7" fmla="*/ 303 h 444"/>
              <a:gd name="T8" fmla="*/ 91 w 393"/>
              <a:gd name="T9" fmla="*/ 359 h 444"/>
              <a:gd name="T10" fmla="*/ 42 w 393"/>
              <a:gd name="T11" fmla="*/ 405 h 444"/>
              <a:gd name="T12" fmla="*/ 7 w 393"/>
              <a:gd name="T13" fmla="*/ 444 h 444"/>
            </a:gdLst>
            <a:ahLst/>
            <a:cxnLst>
              <a:cxn ang="0">
                <a:pos x="T0" y="T1"/>
              </a:cxn>
              <a:cxn ang="0">
                <a:pos x="T2" y="T3"/>
              </a:cxn>
              <a:cxn ang="0">
                <a:pos x="T4" y="T5"/>
              </a:cxn>
              <a:cxn ang="0">
                <a:pos x="T6" y="T7"/>
              </a:cxn>
              <a:cxn ang="0">
                <a:pos x="T8" y="T9"/>
              </a:cxn>
              <a:cxn ang="0">
                <a:pos x="T10" y="T11"/>
              </a:cxn>
              <a:cxn ang="0">
                <a:pos x="T12" y="T13"/>
              </a:cxn>
            </a:cxnLst>
            <a:rect l="0" t="0" r="r" b="b"/>
            <a:pathLst>
              <a:path w="393" h="444">
                <a:moveTo>
                  <a:pt x="7" y="444"/>
                </a:moveTo>
                <a:cubicBezTo>
                  <a:pt x="0" y="291"/>
                  <a:pt x="21" y="0"/>
                  <a:pt x="234" y="2"/>
                </a:cubicBezTo>
                <a:cubicBezTo>
                  <a:pt x="316" y="3"/>
                  <a:pt x="387" y="70"/>
                  <a:pt x="390" y="153"/>
                </a:cubicBezTo>
                <a:cubicBezTo>
                  <a:pt x="393" y="234"/>
                  <a:pt x="324" y="283"/>
                  <a:pt x="254" y="303"/>
                </a:cubicBezTo>
                <a:cubicBezTo>
                  <a:pt x="200" y="319"/>
                  <a:pt x="138" y="327"/>
                  <a:pt x="91" y="359"/>
                </a:cubicBezTo>
                <a:cubicBezTo>
                  <a:pt x="73" y="372"/>
                  <a:pt x="57" y="389"/>
                  <a:pt x="42" y="405"/>
                </a:cubicBezTo>
                <a:cubicBezTo>
                  <a:pt x="30" y="418"/>
                  <a:pt x="20" y="433"/>
                  <a:pt x="7" y="444"/>
                </a:cubicBezTo>
              </a:path>
            </a:pathLst>
          </a:custGeom>
          <a:solidFill>
            <a:schemeClr val="tx2">
              <a:alpha val="50000"/>
            </a:schemeClr>
          </a:solidFill>
          <a:ln>
            <a:noFill/>
          </a:ln>
        </p:spPr>
        <p:txBody>
          <a:bodyPr vert="horz" wrap="square" lIns="91440" tIns="45720" rIns="91440" bIns="45720" numCol="1" anchor="t" anchorCtr="0" compatLnSpc="1">
            <a:prstTxWarp prst="textNoShape">
              <a:avLst/>
            </a:prstTxWarp>
          </a:bodyPr>
          <a:lstStyle/>
          <a:p>
            <a:endParaRPr lang="sv-SE" dirty="0">
              <a:solidFill>
                <a:prstClr val="black"/>
              </a:solidFill>
            </a:endParaRPr>
          </a:p>
        </p:txBody>
      </p:sp>
      <p:sp>
        <p:nvSpPr>
          <p:cNvPr id="6" name="Platshållare för bildnummer 5"/>
          <p:cNvSpPr>
            <a:spLocks noGrp="1"/>
          </p:cNvSpPr>
          <p:nvPr>
            <p:ph type="sldNum" sz="quarter" idx="4"/>
          </p:nvPr>
        </p:nvSpPr>
        <p:spPr>
          <a:xfrm>
            <a:off x="8802705" y="5341776"/>
            <a:ext cx="160300" cy="153888"/>
          </a:xfrm>
          <a:prstGeom prst="rect">
            <a:avLst/>
          </a:prstGeom>
        </p:spPr>
        <p:txBody>
          <a:bodyPr vert="horz" wrap="none" lIns="0" tIns="0" rIns="0" bIns="0" rtlCol="0" anchor="ctr">
            <a:spAutoFit/>
          </a:bodyPr>
          <a:lstStyle>
            <a:lvl1pPr algn="ctr">
              <a:defRPr sz="1000">
                <a:solidFill>
                  <a:schemeClr val="bg1"/>
                </a:solidFill>
              </a:defRPr>
            </a:lvl1pPr>
          </a:lstStyle>
          <a:p>
            <a:fld id="{3FD4E69A-52BC-4869-AA89-B4824CED3660}" type="slidenum">
              <a:rPr lang="sv-SE" smtClean="0">
                <a:solidFill>
                  <a:prstClr val="white"/>
                </a:solidFill>
              </a:rPr>
              <a:pPr/>
              <a:t>‹#›</a:t>
            </a:fld>
            <a:endParaRPr lang="sv-SE" dirty="0">
              <a:solidFill>
                <a:prstClr val="white"/>
              </a:solidFill>
            </a:endParaRPr>
          </a:p>
        </p:txBody>
      </p:sp>
      <p:grpSp>
        <p:nvGrpSpPr>
          <p:cNvPr id="14" name="Grupp 13"/>
          <p:cNvGrpSpPr/>
          <p:nvPr/>
        </p:nvGrpSpPr>
        <p:grpSpPr>
          <a:xfrm>
            <a:off x="8165649" y="209039"/>
            <a:ext cx="792000" cy="331200"/>
            <a:chOff x="2071965" y="1664018"/>
            <a:chExt cx="4390366" cy="1830013"/>
          </a:xfrm>
        </p:grpSpPr>
        <p:sp>
          <p:nvSpPr>
            <p:cNvPr id="21" name="Freeform 7"/>
            <p:cNvSpPr>
              <a:spLocks/>
            </p:cNvSpPr>
            <p:nvPr/>
          </p:nvSpPr>
          <p:spPr bwMode="auto">
            <a:xfrm>
              <a:off x="2947817" y="1664018"/>
              <a:ext cx="552614" cy="1044135"/>
            </a:xfrm>
            <a:custGeom>
              <a:avLst/>
              <a:gdLst>
                <a:gd name="T0" fmla="*/ 0 w 995"/>
                <a:gd name="T1" fmla="*/ 0 h 1880"/>
                <a:gd name="T2" fmla="*/ 272 w 995"/>
                <a:gd name="T3" fmla="*/ 0 h 1880"/>
                <a:gd name="T4" fmla="*/ 272 w 995"/>
                <a:gd name="T5" fmla="*/ 1661 h 1880"/>
                <a:gd name="T6" fmla="*/ 995 w 995"/>
                <a:gd name="T7" fmla="*/ 1661 h 1880"/>
                <a:gd name="T8" fmla="*/ 995 w 995"/>
                <a:gd name="T9" fmla="*/ 1880 h 1880"/>
                <a:gd name="T10" fmla="*/ 0 w 995"/>
                <a:gd name="T11" fmla="*/ 1880 h 1880"/>
                <a:gd name="T12" fmla="*/ 0 w 995"/>
                <a:gd name="T13" fmla="*/ 0 h 1880"/>
              </a:gdLst>
              <a:ahLst/>
              <a:cxnLst>
                <a:cxn ang="0">
                  <a:pos x="T0" y="T1"/>
                </a:cxn>
                <a:cxn ang="0">
                  <a:pos x="T2" y="T3"/>
                </a:cxn>
                <a:cxn ang="0">
                  <a:pos x="T4" y="T5"/>
                </a:cxn>
                <a:cxn ang="0">
                  <a:pos x="T6" y="T7"/>
                </a:cxn>
                <a:cxn ang="0">
                  <a:pos x="T8" y="T9"/>
                </a:cxn>
                <a:cxn ang="0">
                  <a:pos x="T10" y="T11"/>
                </a:cxn>
                <a:cxn ang="0">
                  <a:pos x="T12" y="T13"/>
                </a:cxn>
              </a:cxnLst>
              <a:rect l="0" t="0" r="r" b="b"/>
              <a:pathLst>
                <a:path w="995" h="1880">
                  <a:moveTo>
                    <a:pt x="0" y="0"/>
                  </a:moveTo>
                  <a:lnTo>
                    <a:pt x="272" y="0"/>
                  </a:lnTo>
                  <a:lnTo>
                    <a:pt x="272" y="1661"/>
                  </a:lnTo>
                  <a:lnTo>
                    <a:pt x="995" y="1661"/>
                  </a:lnTo>
                  <a:lnTo>
                    <a:pt x="995" y="1880"/>
                  </a:lnTo>
                  <a:lnTo>
                    <a:pt x="0" y="1880"/>
                  </a:lnTo>
                  <a:lnTo>
                    <a:pt x="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solidFill>
                  <a:prstClr val="black"/>
                </a:solidFill>
              </a:endParaRPr>
            </a:p>
          </p:txBody>
        </p:sp>
        <p:sp>
          <p:nvSpPr>
            <p:cNvPr id="23" name="Freeform 8"/>
            <p:cNvSpPr>
              <a:spLocks noEditPoints="1"/>
            </p:cNvSpPr>
            <p:nvPr/>
          </p:nvSpPr>
          <p:spPr bwMode="auto">
            <a:xfrm>
              <a:off x="3559302" y="1971149"/>
              <a:ext cx="553725" cy="753110"/>
            </a:xfrm>
            <a:custGeom>
              <a:avLst/>
              <a:gdLst>
                <a:gd name="T0" fmla="*/ 108 w 422"/>
                <a:gd name="T1" fmla="*/ 178 h 574"/>
                <a:gd name="T2" fmla="*/ 218 w 422"/>
                <a:gd name="T3" fmla="*/ 81 h 574"/>
                <a:gd name="T4" fmla="*/ 318 w 422"/>
                <a:gd name="T5" fmla="*/ 178 h 574"/>
                <a:gd name="T6" fmla="*/ 108 w 422"/>
                <a:gd name="T7" fmla="*/ 178 h 574"/>
                <a:gd name="T8" fmla="*/ 409 w 422"/>
                <a:gd name="T9" fmla="*/ 474 h 574"/>
                <a:gd name="T10" fmla="*/ 306 w 422"/>
                <a:gd name="T11" fmla="*/ 494 h 574"/>
                <a:gd name="T12" fmla="*/ 104 w 422"/>
                <a:gd name="T13" fmla="*/ 247 h 574"/>
                <a:gd name="T14" fmla="*/ 422 w 422"/>
                <a:gd name="T15" fmla="*/ 247 h 574"/>
                <a:gd name="T16" fmla="*/ 422 w 422"/>
                <a:gd name="T17" fmla="*/ 220 h 574"/>
                <a:gd name="T18" fmla="*/ 224 w 422"/>
                <a:gd name="T19" fmla="*/ 0 h 574"/>
                <a:gd name="T20" fmla="*/ 0 w 422"/>
                <a:gd name="T21" fmla="*/ 261 h 574"/>
                <a:gd name="T22" fmla="*/ 272 w 422"/>
                <a:gd name="T23" fmla="*/ 574 h 574"/>
                <a:gd name="T24" fmla="*/ 409 w 422"/>
                <a:gd name="T25" fmla="*/ 556 h 574"/>
                <a:gd name="T26" fmla="*/ 409 w 422"/>
                <a:gd name="T27" fmla="*/ 4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74">
                  <a:moveTo>
                    <a:pt x="108" y="178"/>
                  </a:moveTo>
                  <a:cubicBezTo>
                    <a:pt x="108" y="153"/>
                    <a:pt x="133" y="81"/>
                    <a:pt x="218" y="81"/>
                  </a:cubicBezTo>
                  <a:cubicBezTo>
                    <a:pt x="298" y="81"/>
                    <a:pt x="318" y="143"/>
                    <a:pt x="318" y="178"/>
                  </a:cubicBezTo>
                  <a:lnTo>
                    <a:pt x="108" y="178"/>
                  </a:lnTo>
                  <a:close/>
                  <a:moveTo>
                    <a:pt x="409" y="474"/>
                  </a:moveTo>
                  <a:cubicBezTo>
                    <a:pt x="385" y="482"/>
                    <a:pt x="353" y="494"/>
                    <a:pt x="306" y="494"/>
                  </a:cubicBezTo>
                  <a:cubicBezTo>
                    <a:pt x="156" y="494"/>
                    <a:pt x="104" y="349"/>
                    <a:pt x="104" y="247"/>
                  </a:cubicBezTo>
                  <a:cubicBezTo>
                    <a:pt x="422" y="247"/>
                    <a:pt x="422" y="247"/>
                    <a:pt x="422" y="247"/>
                  </a:cubicBezTo>
                  <a:cubicBezTo>
                    <a:pt x="422" y="220"/>
                    <a:pt x="422" y="220"/>
                    <a:pt x="422" y="220"/>
                  </a:cubicBezTo>
                  <a:cubicBezTo>
                    <a:pt x="422" y="91"/>
                    <a:pt x="358" y="0"/>
                    <a:pt x="224" y="0"/>
                  </a:cubicBezTo>
                  <a:cubicBezTo>
                    <a:pt x="153" y="0"/>
                    <a:pt x="0" y="25"/>
                    <a:pt x="0" y="261"/>
                  </a:cubicBezTo>
                  <a:cubicBezTo>
                    <a:pt x="0" y="476"/>
                    <a:pt x="106" y="574"/>
                    <a:pt x="272" y="574"/>
                  </a:cubicBezTo>
                  <a:cubicBezTo>
                    <a:pt x="332" y="574"/>
                    <a:pt x="365" y="566"/>
                    <a:pt x="409" y="556"/>
                  </a:cubicBezTo>
                  <a:lnTo>
                    <a:pt x="409" y="474"/>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solidFill>
                  <a:prstClr val="black"/>
                </a:solidFill>
              </a:endParaRPr>
            </a:p>
          </p:txBody>
        </p:sp>
        <p:sp>
          <p:nvSpPr>
            <p:cNvPr id="24" name="Freeform 9"/>
            <p:cNvSpPr>
              <a:spLocks/>
            </p:cNvSpPr>
            <p:nvPr/>
          </p:nvSpPr>
          <p:spPr bwMode="auto">
            <a:xfrm>
              <a:off x="4282421" y="1971149"/>
              <a:ext cx="362115" cy="737004"/>
            </a:xfrm>
            <a:custGeom>
              <a:avLst/>
              <a:gdLst>
                <a:gd name="T0" fmla="*/ 0 w 276"/>
                <a:gd name="T1" fmla="*/ 13 h 562"/>
                <a:gd name="T2" fmla="*/ 104 w 276"/>
                <a:gd name="T3" fmla="*/ 13 h 562"/>
                <a:gd name="T4" fmla="*/ 104 w 276"/>
                <a:gd name="T5" fmla="*/ 123 h 562"/>
                <a:gd name="T6" fmla="*/ 106 w 276"/>
                <a:gd name="T7" fmla="*/ 123 h 562"/>
                <a:gd name="T8" fmla="*/ 276 w 276"/>
                <a:gd name="T9" fmla="*/ 0 h 562"/>
                <a:gd name="T10" fmla="*/ 276 w 276"/>
                <a:gd name="T11" fmla="*/ 113 h 562"/>
                <a:gd name="T12" fmla="*/ 104 w 276"/>
                <a:gd name="T13" fmla="*/ 329 h 562"/>
                <a:gd name="T14" fmla="*/ 104 w 276"/>
                <a:gd name="T15" fmla="*/ 562 h 562"/>
                <a:gd name="T16" fmla="*/ 0 w 276"/>
                <a:gd name="T17" fmla="*/ 562 h 562"/>
                <a:gd name="T18" fmla="*/ 0 w 276"/>
                <a:gd name="T19" fmla="*/ 13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562">
                  <a:moveTo>
                    <a:pt x="0" y="13"/>
                  </a:moveTo>
                  <a:cubicBezTo>
                    <a:pt x="104" y="13"/>
                    <a:pt x="104" y="13"/>
                    <a:pt x="104" y="13"/>
                  </a:cubicBezTo>
                  <a:cubicBezTo>
                    <a:pt x="104" y="123"/>
                    <a:pt x="104" y="123"/>
                    <a:pt x="104" y="123"/>
                  </a:cubicBezTo>
                  <a:cubicBezTo>
                    <a:pt x="106" y="123"/>
                    <a:pt x="106" y="123"/>
                    <a:pt x="106" y="123"/>
                  </a:cubicBezTo>
                  <a:cubicBezTo>
                    <a:pt x="122" y="79"/>
                    <a:pt x="168" y="0"/>
                    <a:pt x="276" y="0"/>
                  </a:cubicBezTo>
                  <a:cubicBezTo>
                    <a:pt x="276" y="113"/>
                    <a:pt x="276" y="113"/>
                    <a:pt x="276" y="113"/>
                  </a:cubicBezTo>
                  <a:cubicBezTo>
                    <a:pt x="183" y="113"/>
                    <a:pt x="104" y="160"/>
                    <a:pt x="104" y="329"/>
                  </a:cubicBezTo>
                  <a:cubicBezTo>
                    <a:pt x="104" y="562"/>
                    <a:pt x="104" y="562"/>
                    <a:pt x="104" y="562"/>
                  </a:cubicBezTo>
                  <a:cubicBezTo>
                    <a:pt x="0" y="562"/>
                    <a:pt x="0" y="562"/>
                    <a:pt x="0" y="562"/>
                  </a:cubicBezTo>
                  <a:lnTo>
                    <a:pt x="0" y="13"/>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solidFill>
                  <a:prstClr val="black"/>
                </a:solidFill>
              </a:endParaRPr>
            </a:p>
          </p:txBody>
        </p:sp>
        <p:sp>
          <p:nvSpPr>
            <p:cNvPr id="25" name="Freeform 10"/>
            <p:cNvSpPr>
              <a:spLocks/>
            </p:cNvSpPr>
            <p:nvPr/>
          </p:nvSpPr>
          <p:spPr bwMode="auto">
            <a:xfrm>
              <a:off x="4801712" y="1971149"/>
              <a:ext cx="561500" cy="737004"/>
            </a:xfrm>
            <a:custGeom>
              <a:avLst/>
              <a:gdLst>
                <a:gd name="T0" fmla="*/ 0 w 428"/>
                <a:gd name="T1" fmla="*/ 13 h 562"/>
                <a:gd name="T2" fmla="*/ 104 w 428"/>
                <a:gd name="T3" fmla="*/ 13 h 562"/>
                <a:gd name="T4" fmla="*/ 104 w 428"/>
                <a:gd name="T5" fmla="*/ 130 h 562"/>
                <a:gd name="T6" fmla="*/ 106 w 428"/>
                <a:gd name="T7" fmla="*/ 130 h 562"/>
                <a:gd name="T8" fmla="*/ 280 w 428"/>
                <a:gd name="T9" fmla="*/ 0 h 562"/>
                <a:gd name="T10" fmla="*/ 428 w 428"/>
                <a:gd name="T11" fmla="*/ 181 h 562"/>
                <a:gd name="T12" fmla="*/ 428 w 428"/>
                <a:gd name="T13" fmla="*/ 562 h 562"/>
                <a:gd name="T14" fmla="*/ 324 w 428"/>
                <a:gd name="T15" fmla="*/ 562 h 562"/>
                <a:gd name="T16" fmla="*/ 324 w 428"/>
                <a:gd name="T17" fmla="*/ 262 h 562"/>
                <a:gd name="T18" fmla="*/ 249 w 428"/>
                <a:gd name="T19" fmla="*/ 104 h 562"/>
                <a:gd name="T20" fmla="*/ 104 w 428"/>
                <a:gd name="T21" fmla="*/ 329 h 562"/>
                <a:gd name="T22" fmla="*/ 104 w 428"/>
                <a:gd name="T23" fmla="*/ 562 h 562"/>
                <a:gd name="T24" fmla="*/ 0 w 428"/>
                <a:gd name="T25" fmla="*/ 562 h 562"/>
                <a:gd name="T26" fmla="*/ 0 w 428"/>
                <a:gd name="T27" fmla="*/ 13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8" h="562">
                  <a:moveTo>
                    <a:pt x="0" y="13"/>
                  </a:moveTo>
                  <a:cubicBezTo>
                    <a:pt x="104" y="13"/>
                    <a:pt x="104" y="13"/>
                    <a:pt x="104" y="13"/>
                  </a:cubicBezTo>
                  <a:cubicBezTo>
                    <a:pt x="104" y="130"/>
                    <a:pt x="104" y="130"/>
                    <a:pt x="104" y="130"/>
                  </a:cubicBezTo>
                  <a:cubicBezTo>
                    <a:pt x="106" y="130"/>
                    <a:pt x="106" y="130"/>
                    <a:pt x="106" y="130"/>
                  </a:cubicBezTo>
                  <a:cubicBezTo>
                    <a:pt x="125" y="84"/>
                    <a:pt x="169" y="0"/>
                    <a:pt x="280" y="0"/>
                  </a:cubicBezTo>
                  <a:cubicBezTo>
                    <a:pt x="407" y="0"/>
                    <a:pt x="428" y="113"/>
                    <a:pt x="428" y="181"/>
                  </a:cubicBezTo>
                  <a:cubicBezTo>
                    <a:pt x="428" y="562"/>
                    <a:pt x="428" y="562"/>
                    <a:pt x="428" y="562"/>
                  </a:cubicBezTo>
                  <a:cubicBezTo>
                    <a:pt x="324" y="562"/>
                    <a:pt x="324" y="562"/>
                    <a:pt x="324" y="562"/>
                  </a:cubicBezTo>
                  <a:cubicBezTo>
                    <a:pt x="324" y="262"/>
                    <a:pt x="324" y="262"/>
                    <a:pt x="324" y="262"/>
                  </a:cubicBezTo>
                  <a:cubicBezTo>
                    <a:pt x="324" y="160"/>
                    <a:pt x="324" y="104"/>
                    <a:pt x="249" y="104"/>
                  </a:cubicBezTo>
                  <a:cubicBezTo>
                    <a:pt x="164" y="104"/>
                    <a:pt x="104" y="219"/>
                    <a:pt x="104" y="329"/>
                  </a:cubicBezTo>
                  <a:cubicBezTo>
                    <a:pt x="104" y="562"/>
                    <a:pt x="104" y="562"/>
                    <a:pt x="104" y="562"/>
                  </a:cubicBezTo>
                  <a:cubicBezTo>
                    <a:pt x="0" y="562"/>
                    <a:pt x="0" y="562"/>
                    <a:pt x="0" y="562"/>
                  </a:cubicBezTo>
                  <a:lnTo>
                    <a:pt x="0" y="13"/>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solidFill>
                  <a:prstClr val="black"/>
                </a:solidFill>
              </a:endParaRPr>
            </a:p>
          </p:txBody>
        </p:sp>
        <p:sp>
          <p:nvSpPr>
            <p:cNvPr id="26" name="Freeform 11"/>
            <p:cNvSpPr>
              <a:spLocks noEditPoints="1"/>
            </p:cNvSpPr>
            <p:nvPr/>
          </p:nvSpPr>
          <p:spPr bwMode="auto">
            <a:xfrm>
              <a:off x="5588701" y="1664018"/>
              <a:ext cx="164396" cy="1044135"/>
            </a:xfrm>
            <a:custGeom>
              <a:avLst/>
              <a:gdLst>
                <a:gd name="T0" fmla="*/ 24 w 296"/>
                <a:gd name="T1" fmla="*/ 584 h 1880"/>
                <a:gd name="T2" fmla="*/ 270 w 296"/>
                <a:gd name="T3" fmla="*/ 584 h 1880"/>
                <a:gd name="T4" fmla="*/ 270 w 296"/>
                <a:gd name="T5" fmla="*/ 1880 h 1880"/>
                <a:gd name="T6" fmla="*/ 24 w 296"/>
                <a:gd name="T7" fmla="*/ 1880 h 1880"/>
                <a:gd name="T8" fmla="*/ 24 w 296"/>
                <a:gd name="T9" fmla="*/ 584 h 1880"/>
                <a:gd name="T10" fmla="*/ 0 w 296"/>
                <a:gd name="T11" fmla="*/ 0 h 1880"/>
                <a:gd name="T12" fmla="*/ 296 w 296"/>
                <a:gd name="T13" fmla="*/ 0 h 1880"/>
                <a:gd name="T14" fmla="*/ 296 w 296"/>
                <a:gd name="T15" fmla="*/ 277 h 1880"/>
                <a:gd name="T16" fmla="*/ 0 w 296"/>
                <a:gd name="T17" fmla="*/ 277 h 1880"/>
                <a:gd name="T18" fmla="*/ 0 w 296"/>
                <a:gd name="T19" fmla="*/ 0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1880">
                  <a:moveTo>
                    <a:pt x="24" y="584"/>
                  </a:moveTo>
                  <a:lnTo>
                    <a:pt x="270" y="584"/>
                  </a:lnTo>
                  <a:lnTo>
                    <a:pt x="270" y="1880"/>
                  </a:lnTo>
                  <a:lnTo>
                    <a:pt x="24" y="1880"/>
                  </a:lnTo>
                  <a:lnTo>
                    <a:pt x="24" y="584"/>
                  </a:lnTo>
                  <a:close/>
                  <a:moveTo>
                    <a:pt x="0" y="0"/>
                  </a:moveTo>
                  <a:lnTo>
                    <a:pt x="296" y="0"/>
                  </a:lnTo>
                  <a:lnTo>
                    <a:pt x="296" y="277"/>
                  </a:lnTo>
                  <a:lnTo>
                    <a:pt x="0" y="277"/>
                  </a:lnTo>
                  <a:lnTo>
                    <a:pt x="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solidFill>
                  <a:prstClr val="black"/>
                </a:solidFill>
              </a:endParaRPr>
            </a:p>
          </p:txBody>
        </p:sp>
        <p:sp>
          <p:nvSpPr>
            <p:cNvPr id="27" name="Freeform 12"/>
            <p:cNvSpPr>
              <a:spLocks noEditPoints="1"/>
            </p:cNvSpPr>
            <p:nvPr/>
          </p:nvSpPr>
          <p:spPr bwMode="auto">
            <a:xfrm>
              <a:off x="5932488" y="1971149"/>
              <a:ext cx="529843" cy="753110"/>
            </a:xfrm>
            <a:custGeom>
              <a:avLst/>
              <a:gdLst>
                <a:gd name="T0" fmla="*/ 300 w 404"/>
                <a:gd name="T1" fmla="*/ 316 h 574"/>
                <a:gd name="T2" fmla="*/ 300 w 404"/>
                <a:gd name="T3" fmla="*/ 347 h 574"/>
                <a:gd name="T4" fmla="*/ 175 w 404"/>
                <a:gd name="T5" fmla="*/ 494 h 574"/>
                <a:gd name="T6" fmla="*/ 115 w 404"/>
                <a:gd name="T7" fmla="*/ 423 h 574"/>
                <a:gd name="T8" fmla="*/ 279 w 404"/>
                <a:gd name="T9" fmla="*/ 316 h 574"/>
                <a:gd name="T10" fmla="*/ 300 w 404"/>
                <a:gd name="T11" fmla="*/ 316 h 574"/>
                <a:gd name="T12" fmla="*/ 300 w 404"/>
                <a:gd name="T13" fmla="*/ 562 h 574"/>
                <a:gd name="T14" fmla="*/ 404 w 404"/>
                <a:gd name="T15" fmla="*/ 562 h 574"/>
                <a:gd name="T16" fmla="*/ 404 w 404"/>
                <a:gd name="T17" fmla="*/ 185 h 574"/>
                <a:gd name="T18" fmla="*/ 224 w 404"/>
                <a:gd name="T19" fmla="*/ 0 h 574"/>
                <a:gd name="T20" fmla="*/ 18 w 404"/>
                <a:gd name="T21" fmla="*/ 165 h 574"/>
                <a:gd name="T22" fmla="*/ 128 w 404"/>
                <a:gd name="T23" fmla="*/ 165 h 574"/>
                <a:gd name="T24" fmla="*/ 216 w 404"/>
                <a:gd name="T25" fmla="*/ 81 h 574"/>
                <a:gd name="T26" fmla="*/ 300 w 404"/>
                <a:gd name="T27" fmla="*/ 151 h 574"/>
                <a:gd name="T28" fmla="*/ 300 w 404"/>
                <a:gd name="T29" fmla="*/ 247 h 574"/>
                <a:gd name="T30" fmla="*/ 0 w 404"/>
                <a:gd name="T31" fmla="*/ 427 h 574"/>
                <a:gd name="T32" fmla="*/ 156 w 404"/>
                <a:gd name="T33" fmla="*/ 574 h 574"/>
                <a:gd name="T34" fmla="*/ 298 w 404"/>
                <a:gd name="T35" fmla="*/ 494 h 574"/>
                <a:gd name="T36" fmla="*/ 300 w 404"/>
                <a:gd name="T37" fmla="*/ 494 h 574"/>
                <a:gd name="T38" fmla="*/ 300 w 404"/>
                <a:gd name="T39" fmla="*/ 562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4" h="574">
                  <a:moveTo>
                    <a:pt x="300" y="316"/>
                  </a:moveTo>
                  <a:cubicBezTo>
                    <a:pt x="300" y="347"/>
                    <a:pt x="300" y="347"/>
                    <a:pt x="300" y="347"/>
                  </a:cubicBezTo>
                  <a:cubicBezTo>
                    <a:pt x="300" y="412"/>
                    <a:pt x="247" y="494"/>
                    <a:pt x="175" y="494"/>
                  </a:cubicBezTo>
                  <a:cubicBezTo>
                    <a:pt x="144" y="494"/>
                    <a:pt x="115" y="466"/>
                    <a:pt x="115" y="423"/>
                  </a:cubicBezTo>
                  <a:cubicBezTo>
                    <a:pt x="115" y="353"/>
                    <a:pt x="197" y="316"/>
                    <a:pt x="279" y="316"/>
                  </a:cubicBezTo>
                  <a:lnTo>
                    <a:pt x="300" y="316"/>
                  </a:lnTo>
                  <a:close/>
                  <a:moveTo>
                    <a:pt x="300" y="562"/>
                  </a:moveTo>
                  <a:cubicBezTo>
                    <a:pt x="404" y="562"/>
                    <a:pt x="404" y="562"/>
                    <a:pt x="404" y="562"/>
                  </a:cubicBezTo>
                  <a:cubicBezTo>
                    <a:pt x="404" y="185"/>
                    <a:pt x="404" y="185"/>
                    <a:pt x="404" y="185"/>
                  </a:cubicBezTo>
                  <a:cubicBezTo>
                    <a:pt x="404" y="135"/>
                    <a:pt x="404" y="0"/>
                    <a:pt x="224" y="0"/>
                  </a:cubicBezTo>
                  <a:cubicBezTo>
                    <a:pt x="70" y="0"/>
                    <a:pt x="18" y="77"/>
                    <a:pt x="18" y="165"/>
                  </a:cubicBezTo>
                  <a:cubicBezTo>
                    <a:pt x="128" y="165"/>
                    <a:pt x="128" y="165"/>
                    <a:pt x="128" y="165"/>
                  </a:cubicBezTo>
                  <a:cubicBezTo>
                    <a:pt x="128" y="121"/>
                    <a:pt x="153" y="81"/>
                    <a:pt x="216" y="81"/>
                  </a:cubicBezTo>
                  <a:cubicBezTo>
                    <a:pt x="255" y="81"/>
                    <a:pt x="291" y="98"/>
                    <a:pt x="300" y="151"/>
                  </a:cubicBezTo>
                  <a:cubicBezTo>
                    <a:pt x="300" y="247"/>
                    <a:pt x="300" y="247"/>
                    <a:pt x="300" y="247"/>
                  </a:cubicBezTo>
                  <a:cubicBezTo>
                    <a:pt x="160" y="247"/>
                    <a:pt x="0" y="281"/>
                    <a:pt x="0" y="427"/>
                  </a:cubicBezTo>
                  <a:cubicBezTo>
                    <a:pt x="0" y="512"/>
                    <a:pt x="53" y="574"/>
                    <a:pt x="156" y="574"/>
                  </a:cubicBezTo>
                  <a:cubicBezTo>
                    <a:pt x="240" y="574"/>
                    <a:pt x="284" y="524"/>
                    <a:pt x="298" y="494"/>
                  </a:cubicBezTo>
                  <a:cubicBezTo>
                    <a:pt x="300" y="494"/>
                    <a:pt x="300" y="494"/>
                    <a:pt x="300" y="494"/>
                  </a:cubicBezTo>
                  <a:lnTo>
                    <a:pt x="300" y="562"/>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solidFill>
                  <a:prstClr val="black"/>
                </a:solidFill>
              </a:endParaRPr>
            </a:p>
          </p:txBody>
        </p:sp>
        <p:sp>
          <p:nvSpPr>
            <p:cNvPr id="28" name="Freeform 13"/>
            <p:cNvSpPr>
              <a:spLocks/>
            </p:cNvSpPr>
            <p:nvPr/>
          </p:nvSpPr>
          <p:spPr bwMode="auto">
            <a:xfrm>
              <a:off x="2456296" y="2224408"/>
              <a:ext cx="314907" cy="638700"/>
            </a:xfrm>
            <a:custGeom>
              <a:avLst/>
              <a:gdLst>
                <a:gd name="T0" fmla="*/ 240 w 240"/>
                <a:gd name="T1" fmla="*/ 0 h 487"/>
                <a:gd name="T2" fmla="*/ 0 w 240"/>
                <a:gd name="T3" fmla="*/ 487 h 487"/>
                <a:gd name="T4" fmla="*/ 0 w 240"/>
                <a:gd name="T5" fmla="*/ 487 h 487"/>
                <a:gd name="T6" fmla="*/ 240 w 240"/>
                <a:gd name="T7" fmla="*/ 487 h 487"/>
                <a:gd name="T8" fmla="*/ 240 w 240"/>
                <a:gd name="T9" fmla="*/ 0 h 487"/>
              </a:gdLst>
              <a:ahLst/>
              <a:cxnLst>
                <a:cxn ang="0">
                  <a:pos x="T0" y="T1"/>
                </a:cxn>
                <a:cxn ang="0">
                  <a:pos x="T2" y="T3"/>
                </a:cxn>
                <a:cxn ang="0">
                  <a:pos x="T4" y="T5"/>
                </a:cxn>
                <a:cxn ang="0">
                  <a:pos x="T6" y="T7"/>
                </a:cxn>
                <a:cxn ang="0">
                  <a:pos x="T8" y="T9"/>
                </a:cxn>
              </a:cxnLst>
              <a:rect l="0" t="0" r="r" b="b"/>
              <a:pathLst>
                <a:path w="240" h="487">
                  <a:moveTo>
                    <a:pt x="240" y="0"/>
                  </a:moveTo>
                  <a:cubicBezTo>
                    <a:pt x="93" y="117"/>
                    <a:pt x="0" y="292"/>
                    <a:pt x="0" y="487"/>
                  </a:cubicBezTo>
                  <a:cubicBezTo>
                    <a:pt x="0" y="487"/>
                    <a:pt x="0" y="487"/>
                    <a:pt x="0" y="487"/>
                  </a:cubicBezTo>
                  <a:cubicBezTo>
                    <a:pt x="240" y="487"/>
                    <a:pt x="240" y="487"/>
                    <a:pt x="240" y="487"/>
                  </a:cubicBezTo>
                  <a:lnTo>
                    <a:pt x="24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solidFill>
                  <a:prstClr val="black"/>
                </a:solidFill>
              </a:endParaRPr>
            </a:p>
          </p:txBody>
        </p:sp>
        <p:sp>
          <p:nvSpPr>
            <p:cNvPr id="29" name="Freeform 14"/>
            <p:cNvSpPr>
              <a:spLocks/>
            </p:cNvSpPr>
            <p:nvPr/>
          </p:nvSpPr>
          <p:spPr bwMode="auto">
            <a:xfrm>
              <a:off x="2071965" y="2855332"/>
              <a:ext cx="435427" cy="254369"/>
            </a:xfrm>
            <a:custGeom>
              <a:avLst/>
              <a:gdLst>
                <a:gd name="T0" fmla="*/ 0 w 332"/>
                <a:gd name="T1" fmla="*/ 0 h 194"/>
                <a:gd name="T2" fmla="*/ 332 w 332"/>
                <a:gd name="T3" fmla="*/ 194 h 194"/>
                <a:gd name="T4" fmla="*/ 300 w 332"/>
                <a:gd name="T5" fmla="*/ 0 h 194"/>
                <a:gd name="T6" fmla="*/ 0 w 332"/>
                <a:gd name="T7" fmla="*/ 0 h 194"/>
              </a:gdLst>
              <a:ahLst/>
              <a:cxnLst>
                <a:cxn ang="0">
                  <a:pos x="T0" y="T1"/>
                </a:cxn>
                <a:cxn ang="0">
                  <a:pos x="T2" y="T3"/>
                </a:cxn>
                <a:cxn ang="0">
                  <a:pos x="T4" y="T5"/>
                </a:cxn>
                <a:cxn ang="0">
                  <a:pos x="T6" y="T7"/>
                </a:cxn>
              </a:cxnLst>
              <a:rect l="0" t="0" r="r" b="b"/>
              <a:pathLst>
                <a:path w="332" h="194">
                  <a:moveTo>
                    <a:pt x="0" y="0"/>
                  </a:moveTo>
                  <a:cubicBezTo>
                    <a:pt x="89" y="86"/>
                    <a:pt x="202" y="153"/>
                    <a:pt x="332" y="194"/>
                  </a:cubicBezTo>
                  <a:cubicBezTo>
                    <a:pt x="311" y="133"/>
                    <a:pt x="300" y="68"/>
                    <a:pt x="300" y="0"/>
                  </a:cubicBezTo>
                  <a:lnTo>
                    <a:pt x="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solidFill>
                  <a:prstClr val="black"/>
                </a:solidFill>
              </a:endParaRPr>
            </a:p>
          </p:txBody>
        </p:sp>
        <p:sp>
          <p:nvSpPr>
            <p:cNvPr id="30" name="Freeform 15"/>
            <p:cNvSpPr>
              <a:spLocks/>
            </p:cNvSpPr>
            <p:nvPr/>
          </p:nvSpPr>
          <p:spPr bwMode="auto">
            <a:xfrm>
              <a:off x="2762871" y="2855332"/>
              <a:ext cx="935834" cy="314907"/>
            </a:xfrm>
            <a:custGeom>
              <a:avLst/>
              <a:gdLst>
                <a:gd name="T0" fmla="*/ 713 w 713"/>
                <a:gd name="T1" fmla="*/ 0 h 240"/>
                <a:gd name="T2" fmla="*/ 0 w 713"/>
                <a:gd name="T3" fmla="*/ 0 h 240"/>
                <a:gd name="T4" fmla="*/ 0 w 713"/>
                <a:gd name="T5" fmla="*/ 236 h 240"/>
                <a:gd name="T6" fmla="*/ 87 w 713"/>
                <a:gd name="T7" fmla="*/ 240 h 240"/>
                <a:gd name="T8" fmla="*/ 713 w 713"/>
                <a:gd name="T9" fmla="*/ 0 h 240"/>
              </a:gdLst>
              <a:ahLst/>
              <a:cxnLst>
                <a:cxn ang="0">
                  <a:pos x="T0" y="T1"/>
                </a:cxn>
                <a:cxn ang="0">
                  <a:pos x="T2" y="T3"/>
                </a:cxn>
                <a:cxn ang="0">
                  <a:pos x="T4" y="T5"/>
                </a:cxn>
                <a:cxn ang="0">
                  <a:pos x="T6" y="T7"/>
                </a:cxn>
                <a:cxn ang="0">
                  <a:pos x="T8" y="T9"/>
                </a:cxn>
              </a:cxnLst>
              <a:rect l="0" t="0" r="r" b="b"/>
              <a:pathLst>
                <a:path w="713" h="240">
                  <a:moveTo>
                    <a:pt x="713" y="0"/>
                  </a:moveTo>
                  <a:cubicBezTo>
                    <a:pt x="0" y="0"/>
                    <a:pt x="0" y="0"/>
                    <a:pt x="0" y="0"/>
                  </a:cubicBezTo>
                  <a:cubicBezTo>
                    <a:pt x="0" y="236"/>
                    <a:pt x="0" y="236"/>
                    <a:pt x="0" y="236"/>
                  </a:cubicBezTo>
                  <a:cubicBezTo>
                    <a:pt x="28" y="238"/>
                    <a:pt x="58" y="240"/>
                    <a:pt x="87" y="240"/>
                  </a:cubicBezTo>
                  <a:cubicBezTo>
                    <a:pt x="338" y="240"/>
                    <a:pt x="563" y="147"/>
                    <a:pt x="713" y="0"/>
                  </a:cubicBez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solidFill>
                  <a:prstClr val="black"/>
                </a:solidFill>
              </a:endParaRPr>
            </a:p>
          </p:txBody>
        </p:sp>
        <p:sp>
          <p:nvSpPr>
            <p:cNvPr id="31" name="Freeform 16"/>
            <p:cNvSpPr>
              <a:spLocks/>
            </p:cNvSpPr>
            <p:nvPr/>
          </p:nvSpPr>
          <p:spPr bwMode="auto">
            <a:xfrm>
              <a:off x="2456296" y="2855331"/>
              <a:ext cx="314907" cy="638700"/>
            </a:xfrm>
            <a:custGeom>
              <a:avLst/>
              <a:gdLst>
                <a:gd name="T0" fmla="*/ 32 w 240"/>
                <a:gd name="T1" fmla="*/ 194 h 487"/>
                <a:gd name="T2" fmla="*/ 240 w 240"/>
                <a:gd name="T3" fmla="*/ 487 h 487"/>
                <a:gd name="T4" fmla="*/ 240 w 240"/>
                <a:gd name="T5" fmla="*/ 236 h 487"/>
                <a:gd name="T6" fmla="*/ 240 w 240"/>
                <a:gd name="T7" fmla="*/ 0 h 487"/>
                <a:gd name="T8" fmla="*/ 0 w 240"/>
                <a:gd name="T9" fmla="*/ 0 h 487"/>
                <a:gd name="T10" fmla="*/ 32 w 240"/>
                <a:gd name="T11" fmla="*/ 194 h 487"/>
              </a:gdLst>
              <a:ahLst/>
              <a:cxnLst>
                <a:cxn ang="0">
                  <a:pos x="T0" y="T1"/>
                </a:cxn>
                <a:cxn ang="0">
                  <a:pos x="T2" y="T3"/>
                </a:cxn>
                <a:cxn ang="0">
                  <a:pos x="T4" y="T5"/>
                </a:cxn>
                <a:cxn ang="0">
                  <a:pos x="T6" y="T7"/>
                </a:cxn>
                <a:cxn ang="0">
                  <a:pos x="T8" y="T9"/>
                </a:cxn>
                <a:cxn ang="0">
                  <a:pos x="T10" y="T11"/>
                </a:cxn>
              </a:cxnLst>
              <a:rect l="0" t="0" r="r" b="b"/>
              <a:pathLst>
                <a:path w="240" h="487">
                  <a:moveTo>
                    <a:pt x="32" y="194"/>
                  </a:moveTo>
                  <a:cubicBezTo>
                    <a:pt x="72" y="310"/>
                    <a:pt x="144" y="411"/>
                    <a:pt x="240" y="487"/>
                  </a:cubicBezTo>
                  <a:cubicBezTo>
                    <a:pt x="240" y="236"/>
                    <a:pt x="240" y="236"/>
                    <a:pt x="240" y="236"/>
                  </a:cubicBezTo>
                  <a:cubicBezTo>
                    <a:pt x="240" y="0"/>
                    <a:pt x="240" y="0"/>
                    <a:pt x="240" y="0"/>
                  </a:cubicBezTo>
                  <a:cubicBezTo>
                    <a:pt x="0" y="0"/>
                    <a:pt x="0" y="0"/>
                    <a:pt x="0" y="0"/>
                  </a:cubicBezTo>
                  <a:cubicBezTo>
                    <a:pt x="0" y="68"/>
                    <a:pt x="12" y="133"/>
                    <a:pt x="32" y="194"/>
                  </a:cubicBez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solidFill>
                  <a:prstClr val="black"/>
                </a:solidFill>
              </a:endParaRPr>
            </a:p>
          </p:txBody>
        </p:sp>
      </p:grpSp>
      <p:sp>
        <p:nvSpPr>
          <p:cNvPr id="32" name="Rektangel 35">
            <a:hlinkClick r:id="" action="ppaction://noaction"/>
          </p:cNvPr>
          <p:cNvSpPr/>
          <p:nvPr/>
        </p:nvSpPr>
        <p:spPr>
          <a:xfrm>
            <a:off x="8708728" y="0"/>
            <a:ext cx="435272" cy="396209"/>
          </a:xfrm>
          <a:custGeom>
            <a:avLst/>
            <a:gdLst/>
            <a:ahLst/>
            <a:cxnLst/>
            <a:rect l="l" t="t" r="r" b="b"/>
            <a:pathLst>
              <a:path w="435272" h="396209">
                <a:moveTo>
                  <a:pt x="0" y="0"/>
                </a:moveTo>
                <a:lnTo>
                  <a:pt x="435272" y="0"/>
                </a:lnTo>
                <a:lnTo>
                  <a:pt x="435272" y="396209"/>
                </a:lnTo>
                <a:lnTo>
                  <a:pt x="434563" y="396209"/>
                </a:lnTo>
                <a:cubicBezTo>
                  <a:pt x="431482" y="178330"/>
                  <a:pt x="238512" y="2472"/>
                  <a:pt x="0" y="464"/>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3" name="Rätvinklig triangel 32">
            <a:hlinkClick r:id="" action="ppaction://noaction"/>
          </p:cNvPr>
          <p:cNvSpPr/>
          <p:nvPr/>
        </p:nvSpPr>
        <p:spPr>
          <a:xfrm rot="10800000">
            <a:off x="9027319" y="42045"/>
            <a:ext cx="72826" cy="7282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4" name="Rektangel med rundat hörn 33">
            <a:hlinkClick r:id="rId12" action="ppaction://hlinksldjump"/>
          </p:cNvPr>
          <p:cNvSpPr/>
          <p:nvPr userDrawn="1"/>
        </p:nvSpPr>
        <p:spPr>
          <a:xfrm>
            <a:off x="179989" y="269810"/>
            <a:ext cx="972199" cy="211203"/>
          </a:xfrm>
          <a:prstGeom prst="round1Rect">
            <a:avLst>
              <a:gd name="adj" fmla="val 4890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108000" bIns="36000" rtlCol="0" anchor="b" anchorCtr="0">
            <a:spAutoFit/>
          </a:bodyPr>
          <a:lstStyle/>
          <a:p>
            <a:r>
              <a:rPr lang="sv-SE" sz="900" dirty="0">
                <a:solidFill>
                  <a:prstClr val="white"/>
                </a:solidFill>
                <a:latin typeface="Arial" pitchFamily="34" charset="0"/>
                <a:cs typeface="Arial" pitchFamily="34" charset="0"/>
              </a:rPr>
              <a:t>Lernia i korthet</a:t>
            </a:r>
          </a:p>
        </p:txBody>
      </p:sp>
      <p:sp>
        <p:nvSpPr>
          <p:cNvPr id="39" name="Rektangel med rundat hörn 38">
            <a:hlinkClick r:id="rId13" action="ppaction://hlinksldjump"/>
          </p:cNvPr>
          <p:cNvSpPr/>
          <p:nvPr userDrawn="1"/>
        </p:nvSpPr>
        <p:spPr>
          <a:xfrm>
            <a:off x="1152188" y="269810"/>
            <a:ext cx="1414048" cy="211203"/>
          </a:xfrm>
          <a:prstGeom prst="round1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108000" bIns="36000" rtlCol="0" anchor="b" anchorCtr="0">
            <a:spAutoFit/>
          </a:bodyPr>
          <a:lstStyle/>
          <a:p>
            <a:r>
              <a:rPr lang="sv-SE" sz="900" dirty="0">
                <a:solidFill>
                  <a:prstClr val="white"/>
                </a:solidFill>
                <a:latin typeface="Arial" pitchFamily="34" charset="0"/>
                <a:cs typeface="Arial" pitchFamily="34" charset="0"/>
              </a:rPr>
              <a:t>Inhyrning &amp; Rekrytering</a:t>
            </a:r>
          </a:p>
        </p:txBody>
      </p:sp>
      <p:sp>
        <p:nvSpPr>
          <p:cNvPr id="40" name="Rektangel med rundat hörn 39">
            <a:hlinkClick r:id="" action="ppaction://noaction"/>
          </p:cNvPr>
          <p:cNvSpPr/>
          <p:nvPr userDrawn="1"/>
        </p:nvSpPr>
        <p:spPr>
          <a:xfrm>
            <a:off x="2566236" y="269810"/>
            <a:ext cx="721594" cy="211203"/>
          </a:xfrm>
          <a:prstGeom prst="round1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108000" bIns="36000" rtlCol="0" anchor="b" anchorCtr="0">
            <a:spAutoFit/>
          </a:bodyPr>
          <a:lstStyle/>
          <a:p>
            <a:r>
              <a:rPr lang="sv-SE" sz="900" dirty="0">
                <a:solidFill>
                  <a:prstClr val="white"/>
                </a:solidFill>
                <a:latin typeface="Arial" pitchFamily="34" charset="0"/>
                <a:cs typeface="Arial" pitchFamily="34" charset="0"/>
              </a:rPr>
              <a:t>Utbildning</a:t>
            </a:r>
          </a:p>
        </p:txBody>
      </p:sp>
      <p:sp>
        <p:nvSpPr>
          <p:cNvPr id="41" name="Rektangel med rundat hörn 40">
            <a:hlinkClick r:id="" action="ppaction://noaction"/>
          </p:cNvPr>
          <p:cNvSpPr/>
          <p:nvPr userDrawn="1"/>
        </p:nvSpPr>
        <p:spPr>
          <a:xfrm>
            <a:off x="3287830" y="269810"/>
            <a:ext cx="912816" cy="211203"/>
          </a:xfrm>
          <a:prstGeom prst="round1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108000" bIns="36000" rtlCol="0" anchor="b" anchorCtr="0">
            <a:spAutoFit/>
          </a:bodyPr>
          <a:lstStyle/>
          <a:p>
            <a:r>
              <a:rPr lang="sv-SE" sz="900" dirty="0">
                <a:solidFill>
                  <a:prstClr val="white"/>
                </a:solidFill>
                <a:latin typeface="Arial" pitchFamily="34" charset="0"/>
                <a:cs typeface="Arial" pitchFamily="34" charset="0"/>
              </a:rPr>
              <a:t>Karriärväxling</a:t>
            </a:r>
          </a:p>
        </p:txBody>
      </p:sp>
      <p:sp>
        <p:nvSpPr>
          <p:cNvPr id="42" name="Rektangel med rundat hörn 41">
            <a:hlinkClick r:id="" action="ppaction://noaction"/>
          </p:cNvPr>
          <p:cNvSpPr/>
          <p:nvPr userDrawn="1"/>
        </p:nvSpPr>
        <p:spPr>
          <a:xfrm>
            <a:off x="4200339" y="269810"/>
            <a:ext cx="821495" cy="211203"/>
          </a:xfrm>
          <a:prstGeom prst="round1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108000" bIns="36000" rtlCol="0" anchor="b" anchorCtr="0">
            <a:spAutoFit/>
          </a:bodyPr>
          <a:lstStyle/>
          <a:p>
            <a:r>
              <a:rPr lang="sv-SE" sz="900" dirty="0">
                <a:solidFill>
                  <a:prstClr val="white"/>
                </a:solidFill>
                <a:latin typeface="Arial" pitchFamily="34" charset="0"/>
                <a:cs typeface="Arial" pitchFamily="34" charset="0"/>
              </a:rPr>
              <a:t>Omställning</a:t>
            </a:r>
          </a:p>
        </p:txBody>
      </p:sp>
      <p:sp>
        <p:nvSpPr>
          <p:cNvPr id="43" name="Rektangel med rundat hörn 42">
            <a:hlinkClick r:id="" action="ppaction://noaction"/>
          </p:cNvPr>
          <p:cNvSpPr/>
          <p:nvPr userDrawn="1"/>
        </p:nvSpPr>
        <p:spPr>
          <a:xfrm>
            <a:off x="5018400" y="269810"/>
            <a:ext cx="721594" cy="211203"/>
          </a:xfrm>
          <a:prstGeom prst="round1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108000" bIns="36000" rtlCol="0" anchor="b" anchorCtr="0">
            <a:spAutoFit/>
          </a:bodyPr>
          <a:lstStyle/>
          <a:p>
            <a:r>
              <a:rPr lang="sv-SE" sz="900" dirty="0">
                <a:solidFill>
                  <a:prstClr val="white"/>
                </a:solidFill>
                <a:latin typeface="Arial" pitchFamily="34" charset="0"/>
                <a:cs typeface="Arial" pitchFamily="34" charset="0"/>
              </a:rPr>
              <a:t>Kundcase</a:t>
            </a:r>
          </a:p>
        </p:txBody>
      </p:sp>
      <p:sp>
        <p:nvSpPr>
          <p:cNvPr id="47" name="Rektangel med rundat hörn 46">
            <a:hlinkClick r:id="rId12" action="ppaction://hlinksldjump"/>
          </p:cNvPr>
          <p:cNvSpPr/>
          <p:nvPr userDrawn="1"/>
        </p:nvSpPr>
        <p:spPr>
          <a:xfrm>
            <a:off x="5739994" y="175296"/>
            <a:ext cx="748234" cy="305717"/>
          </a:xfrm>
          <a:prstGeom prst="round1Rect">
            <a:avLst>
              <a:gd name="adj" fmla="val 50000"/>
            </a:avLst>
          </a:prstGeom>
          <a:solidFill>
            <a:srgbClr val="EE7D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129600" rIns="72000" bIns="36000" rtlCol="0" anchor="b" anchorCtr="0">
            <a:spAutoFit/>
          </a:bodyPr>
          <a:lstStyle/>
          <a:p>
            <a:r>
              <a:rPr lang="sv-SE" sz="900" dirty="0">
                <a:solidFill>
                  <a:prstClr val="white"/>
                </a:solidFill>
                <a:latin typeface="Arial" pitchFamily="34" charset="0"/>
                <a:cs typeface="Arial" pitchFamily="34" charset="0"/>
              </a:rPr>
              <a:t>Om Lernia</a:t>
            </a:r>
          </a:p>
        </p:txBody>
      </p:sp>
      <p:sp>
        <p:nvSpPr>
          <p:cNvPr id="48" name="Rektangel med rundat hörn 47">
            <a:hlinkClick r:id="" action="ppaction://noaction"/>
          </p:cNvPr>
          <p:cNvSpPr/>
          <p:nvPr userDrawn="1"/>
        </p:nvSpPr>
        <p:spPr>
          <a:xfrm>
            <a:off x="6488228" y="269810"/>
            <a:ext cx="1231039" cy="211203"/>
          </a:xfrm>
          <a:prstGeom prst="round1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108000" bIns="36000" rtlCol="0" anchor="b" anchorCtr="0">
            <a:spAutoFit/>
          </a:bodyPr>
          <a:lstStyle/>
          <a:p>
            <a:r>
              <a:rPr lang="sv-SE" sz="900" dirty="0">
                <a:solidFill>
                  <a:prstClr val="white"/>
                </a:solidFill>
                <a:latin typeface="Arial" pitchFamily="34" charset="0"/>
                <a:cs typeface="Arial" pitchFamily="34" charset="0"/>
              </a:rPr>
              <a:t>Innovativa lösningar</a:t>
            </a:r>
          </a:p>
        </p:txBody>
      </p:sp>
    </p:spTree>
    <p:extLst>
      <p:ext uri="{BB962C8B-B14F-4D97-AF65-F5344CB8AC3E}">
        <p14:creationId xmlns:p14="http://schemas.microsoft.com/office/powerpoint/2010/main" val="41579168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Lst>
  <p:hf hdr="0" ftr="0" dt="0"/>
  <p:txStyles>
    <p:titleStyle>
      <a:lvl1pPr algn="l" defTabSz="914400" rtl="0" eaLnBrk="1" latinLnBrk="0" hangingPunct="1">
        <a:spcBef>
          <a:spcPct val="0"/>
        </a:spcBef>
        <a:buNone/>
        <a:defRPr sz="2800" kern="1200">
          <a:solidFill>
            <a:schemeClr val="tx1">
              <a:lumMod val="75000"/>
              <a:lumOff val="25000"/>
            </a:schemeClr>
          </a:solidFill>
          <a:latin typeface="+mj-lt"/>
          <a:ea typeface="+mj-ea"/>
          <a:cs typeface="+mj-cs"/>
        </a:defRPr>
      </a:lvl1pPr>
    </p:titleStyle>
    <p:bodyStyle>
      <a:lvl1pPr marL="182563" indent="-182563" algn="l" defTabSz="914400" rtl="0" eaLnBrk="1" latinLnBrk="0" hangingPunct="1">
        <a:lnSpc>
          <a:spcPct val="110000"/>
        </a:lnSpc>
        <a:spcBef>
          <a:spcPts val="400"/>
        </a:spcBef>
        <a:spcAft>
          <a:spcPts val="400"/>
        </a:spcAft>
        <a:buFont typeface="Arial" pitchFamily="34" charset="0"/>
        <a:buChar char="•"/>
        <a:defRPr sz="1600" kern="1200">
          <a:solidFill>
            <a:schemeClr val="tx1">
              <a:lumMod val="75000"/>
              <a:lumOff val="25000"/>
            </a:schemeClr>
          </a:solidFill>
          <a:latin typeface="+mn-lt"/>
          <a:ea typeface="+mn-ea"/>
          <a:cs typeface="+mn-cs"/>
        </a:defRPr>
      </a:lvl1pPr>
      <a:lvl2pPr marL="449263" indent="-182563" algn="l" defTabSz="914400" rtl="0" eaLnBrk="1" latinLnBrk="0" hangingPunct="1">
        <a:lnSpc>
          <a:spcPct val="110000"/>
        </a:lnSpc>
        <a:spcBef>
          <a:spcPts val="0"/>
        </a:spcBef>
        <a:spcAft>
          <a:spcPts val="400"/>
        </a:spcAft>
        <a:buFont typeface="Arial" pitchFamily="34" charset="0"/>
        <a:buChar char="•"/>
        <a:defRPr sz="1400" kern="1200">
          <a:solidFill>
            <a:schemeClr val="tx1">
              <a:lumMod val="75000"/>
              <a:lumOff val="25000"/>
            </a:schemeClr>
          </a:solidFill>
          <a:latin typeface="+mn-lt"/>
          <a:ea typeface="+mn-ea"/>
          <a:cs typeface="+mn-cs"/>
        </a:defRPr>
      </a:lvl2pPr>
      <a:lvl3pPr marL="715963" indent="-174625" algn="l" defTabSz="914400" rtl="0" eaLnBrk="1" latinLnBrk="0" hangingPunct="1">
        <a:lnSpc>
          <a:spcPct val="110000"/>
        </a:lnSpc>
        <a:spcBef>
          <a:spcPts val="0"/>
        </a:spcBef>
        <a:spcAft>
          <a:spcPts val="400"/>
        </a:spcAft>
        <a:buFont typeface="Arial" pitchFamily="34" charset="0"/>
        <a:buChar char="•"/>
        <a:defRPr sz="1200" kern="1200">
          <a:solidFill>
            <a:schemeClr val="tx1">
              <a:lumMod val="75000"/>
              <a:lumOff val="25000"/>
            </a:schemeClr>
          </a:solidFill>
          <a:latin typeface="+mn-lt"/>
          <a:ea typeface="+mn-ea"/>
          <a:cs typeface="+mn-cs"/>
        </a:defRPr>
      </a:lvl3pPr>
      <a:lvl4pPr marL="982663" indent="-174625" algn="l" defTabSz="914400" rtl="0" eaLnBrk="1" latinLnBrk="0" hangingPunct="1">
        <a:lnSpc>
          <a:spcPct val="110000"/>
        </a:lnSpc>
        <a:spcBef>
          <a:spcPts val="0"/>
        </a:spcBef>
        <a:spcAft>
          <a:spcPts val="400"/>
        </a:spcAft>
        <a:buFont typeface="Arial" pitchFamily="34" charset="0"/>
        <a:buChar char="•"/>
        <a:defRPr sz="1100" kern="1200">
          <a:solidFill>
            <a:schemeClr val="tx1">
              <a:lumMod val="75000"/>
              <a:lumOff val="25000"/>
            </a:schemeClr>
          </a:solidFill>
          <a:latin typeface="+mn-lt"/>
          <a:ea typeface="+mn-ea"/>
          <a:cs typeface="+mn-cs"/>
        </a:defRPr>
      </a:lvl4pPr>
      <a:lvl5pPr marL="1257300" indent="-182563" algn="l" defTabSz="914400" rtl="0" eaLnBrk="1" latinLnBrk="0" hangingPunct="1">
        <a:lnSpc>
          <a:spcPct val="110000"/>
        </a:lnSpc>
        <a:spcBef>
          <a:spcPts val="0"/>
        </a:spcBef>
        <a:spcAft>
          <a:spcPts val="400"/>
        </a:spcAft>
        <a:buFont typeface="Arial" pitchFamily="34" charset="0"/>
        <a:buChar char="•"/>
        <a:defRPr sz="1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23851" y="912813"/>
            <a:ext cx="8496298" cy="430887"/>
          </a:xfrm>
          <a:prstGeom prst="rect">
            <a:avLst/>
          </a:prstGeom>
        </p:spPr>
        <p:txBody>
          <a:bodyPr vert="horz" wrap="square" lIns="0" tIns="0" rIns="0" bIns="0" rtlCol="0" anchor="t">
            <a:spAutoFit/>
          </a:bodyPr>
          <a:lstStyle/>
          <a:p>
            <a:r>
              <a:rPr lang="sv-SE" dirty="0"/>
              <a:t>Klicka här för att ändra format</a:t>
            </a:r>
          </a:p>
        </p:txBody>
      </p:sp>
      <p:sp>
        <p:nvSpPr>
          <p:cNvPr id="3" name="Platshållare för text 2"/>
          <p:cNvSpPr>
            <a:spLocks noGrp="1"/>
          </p:cNvSpPr>
          <p:nvPr>
            <p:ph type="body" idx="1"/>
          </p:nvPr>
        </p:nvSpPr>
        <p:spPr>
          <a:xfrm>
            <a:off x="323851" y="1633538"/>
            <a:ext cx="8496298" cy="3636962"/>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323850" y="5340248"/>
            <a:ext cx="2133600" cy="304271"/>
          </a:xfrm>
          <a:prstGeom prst="rect">
            <a:avLst/>
          </a:prstGeom>
        </p:spPr>
        <p:txBody>
          <a:bodyPr vert="horz" lIns="0" tIns="0" rIns="0" bIns="0" rtlCol="0" anchor="ctr"/>
          <a:lstStyle>
            <a:lvl1pPr algn="l">
              <a:defRPr sz="900">
                <a:solidFill>
                  <a:schemeClr val="tx1">
                    <a:tint val="75000"/>
                  </a:schemeClr>
                </a:solidFill>
              </a:defRPr>
            </a:lvl1pPr>
          </a:lstStyle>
          <a:p>
            <a:endParaRPr lang="sv-SE" dirty="0"/>
          </a:p>
        </p:txBody>
      </p:sp>
      <p:sp>
        <p:nvSpPr>
          <p:cNvPr id="5" name="Platshållare för sidfot 4"/>
          <p:cNvSpPr>
            <a:spLocks noGrp="1"/>
          </p:cNvSpPr>
          <p:nvPr>
            <p:ph type="ftr" sz="quarter" idx="3"/>
          </p:nvPr>
        </p:nvSpPr>
        <p:spPr>
          <a:xfrm>
            <a:off x="3124200" y="5340248"/>
            <a:ext cx="2895600" cy="304271"/>
          </a:xfrm>
          <a:prstGeom prst="rect">
            <a:avLst/>
          </a:prstGeom>
        </p:spPr>
        <p:txBody>
          <a:bodyPr vert="horz" lIns="0" tIns="0" rIns="0" bIns="0" rtlCol="0" anchor="ctr"/>
          <a:lstStyle>
            <a:lvl1pPr algn="ctr">
              <a:defRPr sz="900">
                <a:solidFill>
                  <a:schemeClr val="tx1">
                    <a:tint val="75000"/>
                  </a:schemeClr>
                </a:solidFill>
              </a:defRPr>
            </a:lvl1pPr>
          </a:lstStyle>
          <a:p>
            <a:endParaRPr lang="sv-SE" dirty="0"/>
          </a:p>
        </p:txBody>
      </p:sp>
      <p:sp>
        <p:nvSpPr>
          <p:cNvPr id="20" name="Freeform 16"/>
          <p:cNvSpPr>
            <a:spLocks/>
          </p:cNvSpPr>
          <p:nvPr/>
        </p:nvSpPr>
        <p:spPr bwMode="auto">
          <a:xfrm flipH="1">
            <a:off x="8707199" y="5269768"/>
            <a:ext cx="393876" cy="445232"/>
          </a:xfrm>
          <a:custGeom>
            <a:avLst/>
            <a:gdLst>
              <a:gd name="T0" fmla="*/ 7 w 393"/>
              <a:gd name="T1" fmla="*/ 444 h 444"/>
              <a:gd name="T2" fmla="*/ 234 w 393"/>
              <a:gd name="T3" fmla="*/ 2 h 444"/>
              <a:gd name="T4" fmla="*/ 390 w 393"/>
              <a:gd name="T5" fmla="*/ 153 h 444"/>
              <a:gd name="T6" fmla="*/ 254 w 393"/>
              <a:gd name="T7" fmla="*/ 303 h 444"/>
              <a:gd name="T8" fmla="*/ 91 w 393"/>
              <a:gd name="T9" fmla="*/ 359 h 444"/>
              <a:gd name="T10" fmla="*/ 42 w 393"/>
              <a:gd name="T11" fmla="*/ 405 h 444"/>
              <a:gd name="T12" fmla="*/ 7 w 393"/>
              <a:gd name="T13" fmla="*/ 444 h 444"/>
            </a:gdLst>
            <a:ahLst/>
            <a:cxnLst>
              <a:cxn ang="0">
                <a:pos x="T0" y="T1"/>
              </a:cxn>
              <a:cxn ang="0">
                <a:pos x="T2" y="T3"/>
              </a:cxn>
              <a:cxn ang="0">
                <a:pos x="T4" y="T5"/>
              </a:cxn>
              <a:cxn ang="0">
                <a:pos x="T6" y="T7"/>
              </a:cxn>
              <a:cxn ang="0">
                <a:pos x="T8" y="T9"/>
              </a:cxn>
              <a:cxn ang="0">
                <a:pos x="T10" y="T11"/>
              </a:cxn>
              <a:cxn ang="0">
                <a:pos x="T12" y="T13"/>
              </a:cxn>
            </a:cxnLst>
            <a:rect l="0" t="0" r="r" b="b"/>
            <a:pathLst>
              <a:path w="393" h="444">
                <a:moveTo>
                  <a:pt x="7" y="444"/>
                </a:moveTo>
                <a:cubicBezTo>
                  <a:pt x="0" y="291"/>
                  <a:pt x="21" y="0"/>
                  <a:pt x="234" y="2"/>
                </a:cubicBezTo>
                <a:cubicBezTo>
                  <a:pt x="316" y="3"/>
                  <a:pt x="387" y="70"/>
                  <a:pt x="390" y="153"/>
                </a:cubicBezTo>
                <a:cubicBezTo>
                  <a:pt x="393" y="234"/>
                  <a:pt x="324" y="283"/>
                  <a:pt x="254" y="303"/>
                </a:cubicBezTo>
                <a:cubicBezTo>
                  <a:pt x="200" y="319"/>
                  <a:pt x="138" y="327"/>
                  <a:pt x="91" y="359"/>
                </a:cubicBezTo>
                <a:cubicBezTo>
                  <a:pt x="73" y="372"/>
                  <a:pt x="57" y="389"/>
                  <a:pt x="42" y="405"/>
                </a:cubicBezTo>
                <a:cubicBezTo>
                  <a:pt x="30" y="418"/>
                  <a:pt x="20" y="433"/>
                  <a:pt x="7" y="444"/>
                </a:cubicBezTo>
              </a:path>
            </a:pathLst>
          </a:custGeom>
          <a:solidFill>
            <a:schemeClr val="tx2">
              <a:alpha val="50000"/>
            </a:schemeClr>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6" name="Platshållare för bildnummer 5"/>
          <p:cNvSpPr>
            <a:spLocks noGrp="1"/>
          </p:cNvSpPr>
          <p:nvPr>
            <p:ph type="sldNum" sz="quarter" idx="4"/>
          </p:nvPr>
        </p:nvSpPr>
        <p:spPr>
          <a:xfrm>
            <a:off x="8802705" y="5341776"/>
            <a:ext cx="160300" cy="153888"/>
          </a:xfrm>
          <a:prstGeom prst="rect">
            <a:avLst/>
          </a:prstGeom>
        </p:spPr>
        <p:txBody>
          <a:bodyPr vert="horz" wrap="none" lIns="0" tIns="0" rIns="0" bIns="0" rtlCol="0" anchor="ctr">
            <a:spAutoFit/>
          </a:bodyPr>
          <a:lstStyle>
            <a:lvl1pPr algn="ctr">
              <a:defRPr sz="1000">
                <a:solidFill>
                  <a:schemeClr val="bg1"/>
                </a:solidFill>
              </a:defRPr>
            </a:lvl1pPr>
          </a:lstStyle>
          <a:p>
            <a:fld id="{3FD4E69A-52BC-4869-AA89-B4824CED3660}" type="slidenum">
              <a:rPr lang="sv-SE" smtClean="0"/>
              <a:pPr/>
              <a:t>‹#›</a:t>
            </a:fld>
            <a:endParaRPr lang="sv-SE" dirty="0"/>
          </a:p>
        </p:txBody>
      </p:sp>
      <p:grpSp>
        <p:nvGrpSpPr>
          <p:cNvPr id="14" name="Grupp 13"/>
          <p:cNvGrpSpPr/>
          <p:nvPr/>
        </p:nvGrpSpPr>
        <p:grpSpPr>
          <a:xfrm>
            <a:off x="8165649" y="209039"/>
            <a:ext cx="792000" cy="331200"/>
            <a:chOff x="2071965" y="1664018"/>
            <a:chExt cx="4390366" cy="1830013"/>
          </a:xfrm>
        </p:grpSpPr>
        <p:sp>
          <p:nvSpPr>
            <p:cNvPr id="21" name="Freeform 7"/>
            <p:cNvSpPr>
              <a:spLocks/>
            </p:cNvSpPr>
            <p:nvPr/>
          </p:nvSpPr>
          <p:spPr bwMode="auto">
            <a:xfrm>
              <a:off x="2947817" y="1664018"/>
              <a:ext cx="552614" cy="1044135"/>
            </a:xfrm>
            <a:custGeom>
              <a:avLst/>
              <a:gdLst>
                <a:gd name="T0" fmla="*/ 0 w 995"/>
                <a:gd name="T1" fmla="*/ 0 h 1880"/>
                <a:gd name="T2" fmla="*/ 272 w 995"/>
                <a:gd name="T3" fmla="*/ 0 h 1880"/>
                <a:gd name="T4" fmla="*/ 272 w 995"/>
                <a:gd name="T5" fmla="*/ 1661 h 1880"/>
                <a:gd name="T6" fmla="*/ 995 w 995"/>
                <a:gd name="T7" fmla="*/ 1661 h 1880"/>
                <a:gd name="T8" fmla="*/ 995 w 995"/>
                <a:gd name="T9" fmla="*/ 1880 h 1880"/>
                <a:gd name="T10" fmla="*/ 0 w 995"/>
                <a:gd name="T11" fmla="*/ 1880 h 1880"/>
                <a:gd name="T12" fmla="*/ 0 w 995"/>
                <a:gd name="T13" fmla="*/ 0 h 1880"/>
              </a:gdLst>
              <a:ahLst/>
              <a:cxnLst>
                <a:cxn ang="0">
                  <a:pos x="T0" y="T1"/>
                </a:cxn>
                <a:cxn ang="0">
                  <a:pos x="T2" y="T3"/>
                </a:cxn>
                <a:cxn ang="0">
                  <a:pos x="T4" y="T5"/>
                </a:cxn>
                <a:cxn ang="0">
                  <a:pos x="T6" y="T7"/>
                </a:cxn>
                <a:cxn ang="0">
                  <a:pos x="T8" y="T9"/>
                </a:cxn>
                <a:cxn ang="0">
                  <a:pos x="T10" y="T11"/>
                </a:cxn>
                <a:cxn ang="0">
                  <a:pos x="T12" y="T13"/>
                </a:cxn>
              </a:cxnLst>
              <a:rect l="0" t="0" r="r" b="b"/>
              <a:pathLst>
                <a:path w="995" h="1880">
                  <a:moveTo>
                    <a:pt x="0" y="0"/>
                  </a:moveTo>
                  <a:lnTo>
                    <a:pt x="272" y="0"/>
                  </a:lnTo>
                  <a:lnTo>
                    <a:pt x="272" y="1661"/>
                  </a:lnTo>
                  <a:lnTo>
                    <a:pt x="995" y="1661"/>
                  </a:lnTo>
                  <a:lnTo>
                    <a:pt x="995" y="1880"/>
                  </a:lnTo>
                  <a:lnTo>
                    <a:pt x="0" y="1880"/>
                  </a:lnTo>
                  <a:lnTo>
                    <a:pt x="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3" name="Freeform 8"/>
            <p:cNvSpPr>
              <a:spLocks noEditPoints="1"/>
            </p:cNvSpPr>
            <p:nvPr/>
          </p:nvSpPr>
          <p:spPr bwMode="auto">
            <a:xfrm>
              <a:off x="3559302" y="1971149"/>
              <a:ext cx="553725" cy="753110"/>
            </a:xfrm>
            <a:custGeom>
              <a:avLst/>
              <a:gdLst>
                <a:gd name="T0" fmla="*/ 108 w 422"/>
                <a:gd name="T1" fmla="*/ 178 h 574"/>
                <a:gd name="T2" fmla="*/ 218 w 422"/>
                <a:gd name="T3" fmla="*/ 81 h 574"/>
                <a:gd name="T4" fmla="*/ 318 w 422"/>
                <a:gd name="T5" fmla="*/ 178 h 574"/>
                <a:gd name="T6" fmla="*/ 108 w 422"/>
                <a:gd name="T7" fmla="*/ 178 h 574"/>
                <a:gd name="T8" fmla="*/ 409 w 422"/>
                <a:gd name="T9" fmla="*/ 474 h 574"/>
                <a:gd name="T10" fmla="*/ 306 w 422"/>
                <a:gd name="T11" fmla="*/ 494 h 574"/>
                <a:gd name="T12" fmla="*/ 104 w 422"/>
                <a:gd name="T13" fmla="*/ 247 h 574"/>
                <a:gd name="T14" fmla="*/ 422 w 422"/>
                <a:gd name="T15" fmla="*/ 247 h 574"/>
                <a:gd name="T16" fmla="*/ 422 w 422"/>
                <a:gd name="T17" fmla="*/ 220 h 574"/>
                <a:gd name="T18" fmla="*/ 224 w 422"/>
                <a:gd name="T19" fmla="*/ 0 h 574"/>
                <a:gd name="T20" fmla="*/ 0 w 422"/>
                <a:gd name="T21" fmla="*/ 261 h 574"/>
                <a:gd name="T22" fmla="*/ 272 w 422"/>
                <a:gd name="T23" fmla="*/ 574 h 574"/>
                <a:gd name="T24" fmla="*/ 409 w 422"/>
                <a:gd name="T25" fmla="*/ 556 h 574"/>
                <a:gd name="T26" fmla="*/ 409 w 422"/>
                <a:gd name="T27" fmla="*/ 4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74">
                  <a:moveTo>
                    <a:pt x="108" y="178"/>
                  </a:moveTo>
                  <a:cubicBezTo>
                    <a:pt x="108" y="153"/>
                    <a:pt x="133" y="81"/>
                    <a:pt x="218" y="81"/>
                  </a:cubicBezTo>
                  <a:cubicBezTo>
                    <a:pt x="298" y="81"/>
                    <a:pt x="318" y="143"/>
                    <a:pt x="318" y="178"/>
                  </a:cubicBezTo>
                  <a:lnTo>
                    <a:pt x="108" y="178"/>
                  </a:lnTo>
                  <a:close/>
                  <a:moveTo>
                    <a:pt x="409" y="474"/>
                  </a:moveTo>
                  <a:cubicBezTo>
                    <a:pt x="385" y="482"/>
                    <a:pt x="353" y="494"/>
                    <a:pt x="306" y="494"/>
                  </a:cubicBezTo>
                  <a:cubicBezTo>
                    <a:pt x="156" y="494"/>
                    <a:pt x="104" y="349"/>
                    <a:pt x="104" y="247"/>
                  </a:cubicBezTo>
                  <a:cubicBezTo>
                    <a:pt x="422" y="247"/>
                    <a:pt x="422" y="247"/>
                    <a:pt x="422" y="247"/>
                  </a:cubicBezTo>
                  <a:cubicBezTo>
                    <a:pt x="422" y="220"/>
                    <a:pt x="422" y="220"/>
                    <a:pt x="422" y="220"/>
                  </a:cubicBezTo>
                  <a:cubicBezTo>
                    <a:pt x="422" y="91"/>
                    <a:pt x="358" y="0"/>
                    <a:pt x="224" y="0"/>
                  </a:cubicBezTo>
                  <a:cubicBezTo>
                    <a:pt x="153" y="0"/>
                    <a:pt x="0" y="25"/>
                    <a:pt x="0" y="261"/>
                  </a:cubicBezTo>
                  <a:cubicBezTo>
                    <a:pt x="0" y="476"/>
                    <a:pt x="106" y="574"/>
                    <a:pt x="272" y="574"/>
                  </a:cubicBezTo>
                  <a:cubicBezTo>
                    <a:pt x="332" y="574"/>
                    <a:pt x="365" y="566"/>
                    <a:pt x="409" y="556"/>
                  </a:cubicBezTo>
                  <a:lnTo>
                    <a:pt x="409" y="474"/>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4" name="Freeform 9"/>
            <p:cNvSpPr>
              <a:spLocks/>
            </p:cNvSpPr>
            <p:nvPr/>
          </p:nvSpPr>
          <p:spPr bwMode="auto">
            <a:xfrm>
              <a:off x="4282421" y="1971149"/>
              <a:ext cx="362115" cy="737004"/>
            </a:xfrm>
            <a:custGeom>
              <a:avLst/>
              <a:gdLst>
                <a:gd name="T0" fmla="*/ 0 w 276"/>
                <a:gd name="T1" fmla="*/ 13 h 562"/>
                <a:gd name="T2" fmla="*/ 104 w 276"/>
                <a:gd name="T3" fmla="*/ 13 h 562"/>
                <a:gd name="T4" fmla="*/ 104 w 276"/>
                <a:gd name="T5" fmla="*/ 123 h 562"/>
                <a:gd name="T6" fmla="*/ 106 w 276"/>
                <a:gd name="T7" fmla="*/ 123 h 562"/>
                <a:gd name="T8" fmla="*/ 276 w 276"/>
                <a:gd name="T9" fmla="*/ 0 h 562"/>
                <a:gd name="T10" fmla="*/ 276 w 276"/>
                <a:gd name="T11" fmla="*/ 113 h 562"/>
                <a:gd name="T12" fmla="*/ 104 w 276"/>
                <a:gd name="T13" fmla="*/ 329 h 562"/>
                <a:gd name="T14" fmla="*/ 104 w 276"/>
                <a:gd name="T15" fmla="*/ 562 h 562"/>
                <a:gd name="T16" fmla="*/ 0 w 276"/>
                <a:gd name="T17" fmla="*/ 562 h 562"/>
                <a:gd name="T18" fmla="*/ 0 w 276"/>
                <a:gd name="T19" fmla="*/ 13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562">
                  <a:moveTo>
                    <a:pt x="0" y="13"/>
                  </a:moveTo>
                  <a:cubicBezTo>
                    <a:pt x="104" y="13"/>
                    <a:pt x="104" y="13"/>
                    <a:pt x="104" y="13"/>
                  </a:cubicBezTo>
                  <a:cubicBezTo>
                    <a:pt x="104" y="123"/>
                    <a:pt x="104" y="123"/>
                    <a:pt x="104" y="123"/>
                  </a:cubicBezTo>
                  <a:cubicBezTo>
                    <a:pt x="106" y="123"/>
                    <a:pt x="106" y="123"/>
                    <a:pt x="106" y="123"/>
                  </a:cubicBezTo>
                  <a:cubicBezTo>
                    <a:pt x="122" y="79"/>
                    <a:pt x="168" y="0"/>
                    <a:pt x="276" y="0"/>
                  </a:cubicBezTo>
                  <a:cubicBezTo>
                    <a:pt x="276" y="113"/>
                    <a:pt x="276" y="113"/>
                    <a:pt x="276" y="113"/>
                  </a:cubicBezTo>
                  <a:cubicBezTo>
                    <a:pt x="183" y="113"/>
                    <a:pt x="104" y="160"/>
                    <a:pt x="104" y="329"/>
                  </a:cubicBezTo>
                  <a:cubicBezTo>
                    <a:pt x="104" y="562"/>
                    <a:pt x="104" y="562"/>
                    <a:pt x="104" y="562"/>
                  </a:cubicBezTo>
                  <a:cubicBezTo>
                    <a:pt x="0" y="562"/>
                    <a:pt x="0" y="562"/>
                    <a:pt x="0" y="562"/>
                  </a:cubicBezTo>
                  <a:lnTo>
                    <a:pt x="0" y="13"/>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5" name="Freeform 10"/>
            <p:cNvSpPr>
              <a:spLocks/>
            </p:cNvSpPr>
            <p:nvPr/>
          </p:nvSpPr>
          <p:spPr bwMode="auto">
            <a:xfrm>
              <a:off x="4801712" y="1971149"/>
              <a:ext cx="561500" cy="737004"/>
            </a:xfrm>
            <a:custGeom>
              <a:avLst/>
              <a:gdLst>
                <a:gd name="T0" fmla="*/ 0 w 428"/>
                <a:gd name="T1" fmla="*/ 13 h 562"/>
                <a:gd name="T2" fmla="*/ 104 w 428"/>
                <a:gd name="T3" fmla="*/ 13 h 562"/>
                <a:gd name="T4" fmla="*/ 104 w 428"/>
                <a:gd name="T5" fmla="*/ 130 h 562"/>
                <a:gd name="T6" fmla="*/ 106 w 428"/>
                <a:gd name="T7" fmla="*/ 130 h 562"/>
                <a:gd name="T8" fmla="*/ 280 w 428"/>
                <a:gd name="T9" fmla="*/ 0 h 562"/>
                <a:gd name="T10" fmla="*/ 428 w 428"/>
                <a:gd name="T11" fmla="*/ 181 h 562"/>
                <a:gd name="T12" fmla="*/ 428 w 428"/>
                <a:gd name="T13" fmla="*/ 562 h 562"/>
                <a:gd name="T14" fmla="*/ 324 w 428"/>
                <a:gd name="T15" fmla="*/ 562 h 562"/>
                <a:gd name="T16" fmla="*/ 324 w 428"/>
                <a:gd name="T17" fmla="*/ 262 h 562"/>
                <a:gd name="T18" fmla="*/ 249 w 428"/>
                <a:gd name="T19" fmla="*/ 104 h 562"/>
                <a:gd name="T20" fmla="*/ 104 w 428"/>
                <a:gd name="T21" fmla="*/ 329 h 562"/>
                <a:gd name="T22" fmla="*/ 104 w 428"/>
                <a:gd name="T23" fmla="*/ 562 h 562"/>
                <a:gd name="T24" fmla="*/ 0 w 428"/>
                <a:gd name="T25" fmla="*/ 562 h 562"/>
                <a:gd name="T26" fmla="*/ 0 w 428"/>
                <a:gd name="T27" fmla="*/ 13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8" h="562">
                  <a:moveTo>
                    <a:pt x="0" y="13"/>
                  </a:moveTo>
                  <a:cubicBezTo>
                    <a:pt x="104" y="13"/>
                    <a:pt x="104" y="13"/>
                    <a:pt x="104" y="13"/>
                  </a:cubicBezTo>
                  <a:cubicBezTo>
                    <a:pt x="104" y="130"/>
                    <a:pt x="104" y="130"/>
                    <a:pt x="104" y="130"/>
                  </a:cubicBezTo>
                  <a:cubicBezTo>
                    <a:pt x="106" y="130"/>
                    <a:pt x="106" y="130"/>
                    <a:pt x="106" y="130"/>
                  </a:cubicBezTo>
                  <a:cubicBezTo>
                    <a:pt x="125" y="84"/>
                    <a:pt x="169" y="0"/>
                    <a:pt x="280" y="0"/>
                  </a:cubicBezTo>
                  <a:cubicBezTo>
                    <a:pt x="407" y="0"/>
                    <a:pt x="428" y="113"/>
                    <a:pt x="428" y="181"/>
                  </a:cubicBezTo>
                  <a:cubicBezTo>
                    <a:pt x="428" y="562"/>
                    <a:pt x="428" y="562"/>
                    <a:pt x="428" y="562"/>
                  </a:cubicBezTo>
                  <a:cubicBezTo>
                    <a:pt x="324" y="562"/>
                    <a:pt x="324" y="562"/>
                    <a:pt x="324" y="562"/>
                  </a:cubicBezTo>
                  <a:cubicBezTo>
                    <a:pt x="324" y="262"/>
                    <a:pt x="324" y="262"/>
                    <a:pt x="324" y="262"/>
                  </a:cubicBezTo>
                  <a:cubicBezTo>
                    <a:pt x="324" y="160"/>
                    <a:pt x="324" y="104"/>
                    <a:pt x="249" y="104"/>
                  </a:cubicBezTo>
                  <a:cubicBezTo>
                    <a:pt x="164" y="104"/>
                    <a:pt x="104" y="219"/>
                    <a:pt x="104" y="329"/>
                  </a:cubicBezTo>
                  <a:cubicBezTo>
                    <a:pt x="104" y="562"/>
                    <a:pt x="104" y="562"/>
                    <a:pt x="104" y="562"/>
                  </a:cubicBezTo>
                  <a:cubicBezTo>
                    <a:pt x="0" y="562"/>
                    <a:pt x="0" y="562"/>
                    <a:pt x="0" y="562"/>
                  </a:cubicBezTo>
                  <a:lnTo>
                    <a:pt x="0" y="13"/>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6" name="Freeform 11"/>
            <p:cNvSpPr>
              <a:spLocks noEditPoints="1"/>
            </p:cNvSpPr>
            <p:nvPr/>
          </p:nvSpPr>
          <p:spPr bwMode="auto">
            <a:xfrm>
              <a:off x="5588701" y="1664018"/>
              <a:ext cx="164396" cy="1044135"/>
            </a:xfrm>
            <a:custGeom>
              <a:avLst/>
              <a:gdLst>
                <a:gd name="T0" fmla="*/ 24 w 296"/>
                <a:gd name="T1" fmla="*/ 584 h 1880"/>
                <a:gd name="T2" fmla="*/ 270 w 296"/>
                <a:gd name="T3" fmla="*/ 584 h 1880"/>
                <a:gd name="T4" fmla="*/ 270 w 296"/>
                <a:gd name="T5" fmla="*/ 1880 h 1880"/>
                <a:gd name="T6" fmla="*/ 24 w 296"/>
                <a:gd name="T7" fmla="*/ 1880 h 1880"/>
                <a:gd name="T8" fmla="*/ 24 w 296"/>
                <a:gd name="T9" fmla="*/ 584 h 1880"/>
                <a:gd name="T10" fmla="*/ 0 w 296"/>
                <a:gd name="T11" fmla="*/ 0 h 1880"/>
                <a:gd name="T12" fmla="*/ 296 w 296"/>
                <a:gd name="T13" fmla="*/ 0 h 1880"/>
                <a:gd name="T14" fmla="*/ 296 w 296"/>
                <a:gd name="T15" fmla="*/ 277 h 1880"/>
                <a:gd name="T16" fmla="*/ 0 w 296"/>
                <a:gd name="T17" fmla="*/ 277 h 1880"/>
                <a:gd name="T18" fmla="*/ 0 w 296"/>
                <a:gd name="T19" fmla="*/ 0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1880">
                  <a:moveTo>
                    <a:pt x="24" y="584"/>
                  </a:moveTo>
                  <a:lnTo>
                    <a:pt x="270" y="584"/>
                  </a:lnTo>
                  <a:lnTo>
                    <a:pt x="270" y="1880"/>
                  </a:lnTo>
                  <a:lnTo>
                    <a:pt x="24" y="1880"/>
                  </a:lnTo>
                  <a:lnTo>
                    <a:pt x="24" y="584"/>
                  </a:lnTo>
                  <a:close/>
                  <a:moveTo>
                    <a:pt x="0" y="0"/>
                  </a:moveTo>
                  <a:lnTo>
                    <a:pt x="296" y="0"/>
                  </a:lnTo>
                  <a:lnTo>
                    <a:pt x="296" y="277"/>
                  </a:lnTo>
                  <a:lnTo>
                    <a:pt x="0" y="277"/>
                  </a:lnTo>
                  <a:lnTo>
                    <a:pt x="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7" name="Freeform 12"/>
            <p:cNvSpPr>
              <a:spLocks noEditPoints="1"/>
            </p:cNvSpPr>
            <p:nvPr/>
          </p:nvSpPr>
          <p:spPr bwMode="auto">
            <a:xfrm>
              <a:off x="5932488" y="1971149"/>
              <a:ext cx="529843" cy="753110"/>
            </a:xfrm>
            <a:custGeom>
              <a:avLst/>
              <a:gdLst>
                <a:gd name="T0" fmla="*/ 300 w 404"/>
                <a:gd name="T1" fmla="*/ 316 h 574"/>
                <a:gd name="T2" fmla="*/ 300 w 404"/>
                <a:gd name="T3" fmla="*/ 347 h 574"/>
                <a:gd name="T4" fmla="*/ 175 w 404"/>
                <a:gd name="T5" fmla="*/ 494 h 574"/>
                <a:gd name="T6" fmla="*/ 115 w 404"/>
                <a:gd name="T7" fmla="*/ 423 h 574"/>
                <a:gd name="T8" fmla="*/ 279 w 404"/>
                <a:gd name="T9" fmla="*/ 316 h 574"/>
                <a:gd name="T10" fmla="*/ 300 w 404"/>
                <a:gd name="T11" fmla="*/ 316 h 574"/>
                <a:gd name="T12" fmla="*/ 300 w 404"/>
                <a:gd name="T13" fmla="*/ 562 h 574"/>
                <a:gd name="T14" fmla="*/ 404 w 404"/>
                <a:gd name="T15" fmla="*/ 562 h 574"/>
                <a:gd name="T16" fmla="*/ 404 w 404"/>
                <a:gd name="T17" fmla="*/ 185 h 574"/>
                <a:gd name="T18" fmla="*/ 224 w 404"/>
                <a:gd name="T19" fmla="*/ 0 h 574"/>
                <a:gd name="T20" fmla="*/ 18 w 404"/>
                <a:gd name="T21" fmla="*/ 165 h 574"/>
                <a:gd name="T22" fmla="*/ 128 w 404"/>
                <a:gd name="T23" fmla="*/ 165 h 574"/>
                <a:gd name="T24" fmla="*/ 216 w 404"/>
                <a:gd name="T25" fmla="*/ 81 h 574"/>
                <a:gd name="T26" fmla="*/ 300 w 404"/>
                <a:gd name="T27" fmla="*/ 151 h 574"/>
                <a:gd name="T28" fmla="*/ 300 w 404"/>
                <a:gd name="T29" fmla="*/ 247 h 574"/>
                <a:gd name="T30" fmla="*/ 0 w 404"/>
                <a:gd name="T31" fmla="*/ 427 h 574"/>
                <a:gd name="T32" fmla="*/ 156 w 404"/>
                <a:gd name="T33" fmla="*/ 574 h 574"/>
                <a:gd name="T34" fmla="*/ 298 w 404"/>
                <a:gd name="T35" fmla="*/ 494 h 574"/>
                <a:gd name="T36" fmla="*/ 300 w 404"/>
                <a:gd name="T37" fmla="*/ 494 h 574"/>
                <a:gd name="T38" fmla="*/ 300 w 404"/>
                <a:gd name="T39" fmla="*/ 562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4" h="574">
                  <a:moveTo>
                    <a:pt x="300" y="316"/>
                  </a:moveTo>
                  <a:cubicBezTo>
                    <a:pt x="300" y="347"/>
                    <a:pt x="300" y="347"/>
                    <a:pt x="300" y="347"/>
                  </a:cubicBezTo>
                  <a:cubicBezTo>
                    <a:pt x="300" y="412"/>
                    <a:pt x="247" y="494"/>
                    <a:pt x="175" y="494"/>
                  </a:cubicBezTo>
                  <a:cubicBezTo>
                    <a:pt x="144" y="494"/>
                    <a:pt x="115" y="466"/>
                    <a:pt x="115" y="423"/>
                  </a:cubicBezTo>
                  <a:cubicBezTo>
                    <a:pt x="115" y="353"/>
                    <a:pt x="197" y="316"/>
                    <a:pt x="279" y="316"/>
                  </a:cubicBezTo>
                  <a:lnTo>
                    <a:pt x="300" y="316"/>
                  </a:lnTo>
                  <a:close/>
                  <a:moveTo>
                    <a:pt x="300" y="562"/>
                  </a:moveTo>
                  <a:cubicBezTo>
                    <a:pt x="404" y="562"/>
                    <a:pt x="404" y="562"/>
                    <a:pt x="404" y="562"/>
                  </a:cubicBezTo>
                  <a:cubicBezTo>
                    <a:pt x="404" y="185"/>
                    <a:pt x="404" y="185"/>
                    <a:pt x="404" y="185"/>
                  </a:cubicBezTo>
                  <a:cubicBezTo>
                    <a:pt x="404" y="135"/>
                    <a:pt x="404" y="0"/>
                    <a:pt x="224" y="0"/>
                  </a:cubicBezTo>
                  <a:cubicBezTo>
                    <a:pt x="70" y="0"/>
                    <a:pt x="18" y="77"/>
                    <a:pt x="18" y="165"/>
                  </a:cubicBezTo>
                  <a:cubicBezTo>
                    <a:pt x="128" y="165"/>
                    <a:pt x="128" y="165"/>
                    <a:pt x="128" y="165"/>
                  </a:cubicBezTo>
                  <a:cubicBezTo>
                    <a:pt x="128" y="121"/>
                    <a:pt x="153" y="81"/>
                    <a:pt x="216" y="81"/>
                  </a:cubicBezTo>
                  <a:cubicBezTo>
                    <a:pt x="255" y="81"/>
                    <a:pt x="291" y="98"/>
                    <a:pt x="300" y="151"/>
                  </a:cubicBezTo>
                  <a:cubicBezTo>
                    <a:pt x="300" y="247"/>
                    <a:pt x="300" y="247"/>
                    <a:pt x="300" y="247"/>
                  </a:cubicBezTo>
                  <a:cubicBezTo>
                    <a:pt x="160" y="247"/>
                    <a:pt x="0" y="281"/>
                    <a:pt x="0" y="427"/>
                  </a:cubicBezTo>
                  <a:cubicBezTo>
                    <a:pt x="0" y="512"/>
                    <a:pt x="53" y="574"/>
                    <a:pt x="156" y="574"/>
                  </a:cubicBezTo>
                  <a:cubicBezTo>
                    <a:pt x="240" y="574"/>
                    <a:pt x="284" y="524"/>
                    <a:pt x="298" y="494"/>
                  </a:cubicBezTo>
                  <a:cubicBezTo>
                    <a:pt x="300" y="494"/>
                    <a:pt x="300" y="494"/>
                    <a:pt x="300" y="494"/>
                  </a:cubicBezTo>
                  <a:lnTo>
                    <a:pt x="300" y="562"/>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8" name="Freeform 13"/>
            <p:cNvSpPr>
              <a:spLocks/>
            </p:cNvSpPr>
            <p:nvPr/>
          </p:nvSpPr>
          <p:spPr bwMode="auto">
            <a:xfrm>
              <a:off x="2456296" y="2224408"/>
              <a:ext cx="314907" cy="638700"/>
            </a:xfrm>
            <a:custGeom>
              <a:avLst/>
              <a:gdLst>
                <a:gd name="T0" fmla="*/ 240 w 240"/>
                <a:gd name="T1" fmla="*/ 0 h 487"/>
                <a:gd name="T2" fmla="*/ 0 w 240"/>
                <a:gd name="T3" fmla="*/ 487 h 487"/>
                <a:gd name="T4" fmla="*/ 0 w 240"/>
                <a:gd name="T5" fmla="*/ 487 h 487"/>
                <a:gd name="T6" fmla="*/ 240 w 240"/>
                <a:gd name="T7" fmla="*/ 487 h 487"/>
                <a:gd name="T8" fmla="*/ 240 w 240"/>
                <a:gd name="T9" fmla="*/ 0 h 487"/>
              </a:gdLst>
              <a:ahLst/>
              <a:cxnLst>
                <a:cxn ang="0">
                  <a:pos x="T0" y="T1"/>
                </a:cxn>
                <a:cxn ang="0">
                  <a:pos x="T2" y="T3"/>
                </a:cxn>
                <a:cxn ang="0">
                  <a:pos x="T4" y="T5"/>
                </a:cxn>
                <a:cxn ang="0">
                  <a:pos x="T6" y="T7"/>
                </a:cxn>
                <a:cxn ang="0">
                  <a:pos x="T8" y="T9"/>
                </a:cxn>
              </a:cxnLst>
              <a:rect l="0" t="0" r="r" b="b"/>
              <a:pathLst>
                <a:path w="240" h="487">
                  <a:moveTo>
                    <a:pt x="240" y="0"/>
                  </a:moveTo>
                  <a:cubicBezTo>
                    <a:pt x="93" y="117"/>
                    <a:pt x="0" y="292"/>
                    <a:pt x="0" y="487"/>
                  </a:cubicBezTo>
                  <a:cubicBezTo>
                    <a:pt x="0" y="487"/>
                    <a:pt x="0" y="487"/>
                    <a:pt x="0" y="487"/>
                  </a:cubicBezTo>
                  <a:cubicBezTo>
                    <a:pt x="240" y="487"/>
                    <a:pt x="240" y="487"/>
                    <a:pt x="240" y="487"/>
                  </a:cubicBezTo>
                  <a:lnTo>
                    <a:pt x="24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9" name="Freeform 14"/>
            <p:cNvSpPr>
              <a:spLocks/>
            </p:cNvSpPr>
            <p:nvPr/>
          </p:nvSpPr>
          <p:spPr bwMode="auto">
            <a:xfrm>
              <a:off x="2071965" y="2855332"/>
              <a:ext cx="435427" cy="254369"/>
            </a:xfrm>
            <a:custGeom>
              <a:avLst/>
              <a:gdLst>
                <a:gd name="T0" fmla="*/ 0 w 332"/>
                <a:gd name="T1" fmla="*/ 0 h 194"/>
                <a:gd name="T2" fmla="*/ 332 w 332"/>
                <a:gd name="T3" fmla="*/ 194 h 194"/>
                <a:gd name="T4" fmla="*/ 300 w 332"/>
                <a:gd name="T5" fmla="*/ 0 h 194"/>
                <a:gd name="T6" fmla="*/ 0 w 332"/>
                <a:gd name="T7" fmla="*/ 0 h 194"/>
              </a:gdLst>
              <a:ahLst/>
              <a:cxnLst>
                <a:cxn ang="0">
                  <a:pos x="T0" y="T1"/>
                </a:cxn>
                <a:cxn ang="0">
                  <a:pos x="T2" y="T3"/>
                </a:cxn>
                <a:cxn ang="0">
                  <a:pos x="T4" y="T5"/>
                </a:cxn>
                <a:cxn ang="0">
                  <a:pos x="T6" y="T7"/>
                </a:cxn>
              </a:cxnLst>
              <a:rect l="0" t="0" r="r" b="b"/>
              <a:pathLst>
                <a:path w="332" h="194">
                  <a:moveTo>
                    <a:pt x="0" y="0"/>
                  </a:moveTo>
                  <a:cubicBezTo>
                    <a:pt x="89" y="86"/>
                    <a:pt x="202" y="153"/>
                    <a:pt x="332" y="194"/>
                  </a:cubicBezTo>
                  <a:cubicBezTo>
                    <a:pt x="311" y="133"/>
                    <a:pt x="300" y="68"/>
                    <a:pt x="300" y="0"/>
                  </a:cubicBezTo>
                  <a:lnTo>
                    <a:pt x="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30" name="Freeform 15"/>
            <p:cNvSpPr>
              <a:spLocks/>
            </p:cNvSpPr>
            <p:nvPr/>
          </p:nvSpPr>
          <p:spPr bwMode="auto">
            <a:xfrm>
              <a:off x="2762871" y="2855332"/>
              <a:ext cx="935834" cy="314907"/>
            </a:xfrm>
            <a:custGeom>
              <a:avLst/>
              <a:gdLst>
                <a:gd name="T0" fmla="*/ 713 w 713"/>
                <a:gd name="T1" fmla="*/ 0 h 240"/>
                <a:gd name="T2" fmla="*/ 0 w 713"/>
                <a:gd name="T3" fmla="*/ 0 h 240"/>
                <a:gd name="T4" fmla="*/ 0 w 713"/>
                <a:gd name="T5" fmla="*/ 236 h 240"/>
                <a:gd name="T6" fmla="*/ 87 w 713"/>
                <a:gd name="T7" fmla="*/ 240 h 240"/>
                <a:gd name="T8" fmla="*/ 713 w 713"/>
                <a:gd name="T9" fmla="*/ 0 h 240"/>
              </a:gdLst>
              <a:ahLst/>
              <a:cxnLst>
                <a:cxn ang="0">
                  <a:pos x="T0" y="T1"/>
                </a:cxn>
                <a:cxn ang="0">
                  <a:pos x="T2" y="T3"/>
                </a:cxn>
                <a:cxn ang="0">
                  <a:pos x="T4" y="T5"/>
                </a:cxn>
                <a:cxn ang="0">
                  <a:pos x="T6" y="T7"/>
                </a:cxn>
                <a:cxn ang="0">
                  <a:pos x="T8" y="T9"/>
                </a:cxn>
              </a:cxnLst>
              <a:rect l="0" t="0" r="r" b="b"/>
              <a:pathLst>
                <a:path w="713" h="240">
                  <a:moveTo>
                    <a:pt x="713" y="0"/>
                  </a:moveTo>
                  <a:cubicBezTo>
                    <a:pt x="0" y="0"/>
                    <a:pt x="0" y="0"/>
                    <a:pt x="0" y="0"/>
                  </a:cubicBezTo>
                  <a:cubicBezTo>
                    <a:pt x="0" y="236"/>
                    <a:pt x="0" y="236"/>
                    <a:pt x="0" y="236"/>
                  </a:cubicBezTo>
                  <a:cubicBezTo>
                    <a:pt x="28" y="238"/>
                    <a:pt x="58" y="240"/>
                    <a:pt x="87" y="240"/>
                  </a:cubicBezTo>
                  <a:cubicBezTo>
                    <a:pt x="338" y="240"/>
                    <a:pt x="563" y="147"/>
                    <a:pt x="713" y="0"/>
                  </a:cubicBez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31" name="Freeform 16"/>
            <p:cNvSpPr>
              <a:spLocks/>
            </p:cNvSpPr>
            <p:nvPr/>
          </p:nvSpPr>
          <p:spPr bwMode="auto">
            <a:xfrm>
              <a:off x="2456296" y="2855331"/>
              <a:ext cx="314907" cy="638700"/>
            </a:xfrm>
            <a:custGeom>
              <a:avLst/>
              <a:gdLst>
                <a:gd name="T0" fmla="*/ 32 w 240"/>
                <a:gd name="T1" fmla="*/ 194 h 487"/>
                <a:gd name="T2" fmla="*/ 240 w 240"/>
                <a:gd name="T3" fmla="*/ 487 h 487"/>
                <a:gd name="T4" fmla="*/ 240 w 240"/>
                <a:gd name="T5" fmla="*/ 236 h 487"/>
                <a:gd name="T6" fmla="*/ 240 w 240"/>
                <a:gd name="T7" fmla="*/ 0 h 487"/>
                <a:gd name="T8" fmla="*/ 0 w 240"/>
                <a:gd name="T9" fmla="*/ 0 h 487"/>
                <a:gd name="T10" fmla="*/ 32 w 240"/>
                <a:gd name="T11" fmla="*/ 194 h 487"/>
              </a:gdLst>
              <a:ahLst/>
              <a:cxnLst>
                <a:cxn ang="0">
                  <a:pos x="T0" y="T1"/>
                </a:cxn>
                <a:cxn ang="0">
                  <a:pos x="T2" y="T3"/>
                </a:cxn>
                <a:cxn ang="0">
                  <a:pos x="T4" y="T5"/>
                </a:cxn>
                <a:cxn ang="0">
                  <a:pos x="T6" y="T7"/>
                </a:cxn>
                <a:cxn ang="0">
                  <a:pos x="T8" y="T9"/>
                </a:cxn>
                <a:cxn ang="0">
                  <a:pos x="T10" y="T11"/>
                </a:cxn>
              </a:cxnLst>
              <a:rect l="0" t="0" r="r" b="b"/>
              <a:pathLst>
                <a:path w="240" h="487">
                  <a:moveTo>
                    <a:pt x="32" y="194"/>
                  </a:moveTo>
                  <a:cubicBezTo>
                    <a:pt x="72" y="310"/>
                    <a:pt x="144" y="411"/>
                    <a:pt x="240" y="487"/>
                  </a:cubicBezTo>
                  <a:cubicBezTo>
                    <a:pt x="240" y="236"/>
                    <a:pt x="240" y="236"/>
                    <a:pt x="240" y="236"/>
                  </a:cubicBezTo>
                  <a:cubicBezTo>
                    <a:pt x="240" y="0"/>
                    <a:pt x="240" y="0"/>
                    <a:pt x="240" y="0"/>
                  </a:cubicBezTo>
                  <a:cubicBezTo>
                    <a:pt x="0" y="0"/>
                    <a:pt x="0" y="0"/>
                    <a:pt x="0" y="0"/>
                  </a:cubicBezTo>
                  <a:cubicBezTo>
                    <a:pt x="0" y="68"/>
                    <a:pt x="12" y="133"/>
                    <a:pt x="32" y="194"/>
                  </a:cubicBez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grpSp>
      <p:sp>
        <p:nvSpPr>
          <p:cNvPr id="32" name="Rektangel 35">
            <a:hlinkClick r:id="" action="ppaction://noaction"/>
          </p:cNvPr>
          <p:cNvSpPr/>
          <p:nvPr/>
        </p:nvSpPr>
        <p:spPr>
          <a:xfrm>
            <a:off x="8708728" y="0"/>
            <a:ext cx="435272" cy="396209"/>
          </a:xfrm>
          <a:custGeom>
            <a:avLst/>
            <a:gdLst/>
            <a:ahLst/>
            <a:cxnLst/>
            <a:rect l="l" t="t" r="r" b="b"/>
            <a:pathLst>
              <a:path w="435272" h="396209">
                <a:moveTo>
                  <a:pt x="0" y="0"/>
                </a:moveTo>
                <a:lnTo>
                  <a:pt x="435272" y="0"/>
                </a:lnTo>
                <a:lnTo>
                  <a:pt x="435272" y="396209"/>
                </a:lnTo>
                <a:lnTo>
                  <a:pt x="434563" y="396209"/>
                </a:lnTo>
                <a:cubicBezTo>
                  <a:pt x="431482" y="178330"/>
                  <a:pt x="238512" y="2472"/>
                  <a:pt x="0" y="464"/>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3" name="Rätvinklig triangel 32">
            <a:hlinkClick r:id="" action="ppaction://noaction"/>
          </p:cNvPr>
          <p:cNvSpPr/>
          <p:nvPr/>
        </p:nvSpPr>
        <p:spPr>
          <a:xfrm rot="10800000">
            <a:off x="9027319" y="42045"/>
            <a:ext cx="72826" cy="7282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4" name="Rektangel med rundat hörn 33">
            <a:hlinkClick r:id="" action="ppaction://noaction"/>
          </p:cNvPr>
          <p:cNvSpPr/>
          <p:nvPr userDrawn="1"/>
        </p:nvSpPr>
        <p:spPr>
          <a:xfrm>
            <a:off x="179989" y="269810"/>
            <a:ext cx="972199" cy="211203"/>
          </a:xfrm>
          <a:prstGeom prst="round1Rect">
            <a:avLst>
              <a:gd name="adj" fmla="val 4890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108000" bIns="36000" rtlCol="0" anchor="b" anchorCtr="0">
            <a:spAutoFit/>
          </a:bodyPr>
          <a:lstStyle/>
          <a:p>
            <a:pPr lvl="0">
              <a:lnSpc>
                <a:spcPct val="100000"/>
              </a:lnSpc>
            </a:pPr>
            <a:r>
              <a:rPr lang="sv-SE" sz="900" b="0" dirty="0">
                <a:solidFill>
                  <a:schemeClr val="bg1"/>
                </a:solidFill>
                <a:latin typeface="Arial" pitchFamily="34" charset="0"/>
                <a:cs typeface="Arial" pitchFamily="34" charset="0"/>
              </a:rPr>
              <a:t>Lernia i korthet</a:t>
            </a:r>
          </a:p>
        </p:txBody>
      </p:sp>
      <p:sp>
        <p:nvSpPr>
          <p:cNvPr id="39" name="Rektangel med rundat hörn 38">
            <a:hlinkClick r:id="" action="ppaction://noaction"/>
          </p:cNvPr>
          <p:cNvSpPr/>
          <p:nvPr userDrawn="1"/>
        </p:nvSpPr>
        <p:spPr>
          <a:xfrm>
            <a:off x="1152188" y="269810"/>
            <a:ext cx="1414048" cy="211203"/>
          </a:xfrm>
          <a:prstGeom prst="round1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108000" bIns="36000" rtlCol="0" anchor="b" anchorCtr="0">
            <a:spAutoFit/>
          </a:bodyPr>
          <a:lstStyle/>
          <a:p>
            <a:pPr lvl="0">
              <a:lnSpc>
                <a:spcPct val="100000"/>
              </a:lnSpc>
            </a:pPr>
            <a:r>
              <a:rPr lang="sv-SE" sz="900" b="0" dirty="0">
                <a:solidFill>
                  <a:schemeClr val="bg1"/>
                </a:solidFill>
                <a:latin typeface="Arial" pitchFamily="34" charset="0"/>
                <a:cs typeface="Arial" pitchFamily="34" charset="0"/>
              </a:rPr>
              <a:t>Inhyrning &amp; Rekrytering</a:t>
            </a:r>
          </a:p>
        </p:txBody>
      </p:sp>
      <p:sp>
        <p:nvSpPr>
          <p:cNvPr id="40" name="Rektangel med rundat hörn 39">
            <a:hlinkClick r:id="" action="ppaction://noaction"/>
          </p:cNvPr>
          <p:cNvSpPr/>
          <p:nvPr userDrawn="1"/>
        </p:nvSpPr>
        <p:spPr>
          <a:xfrm>
            <a:off x="2566236" y="269810"/>
            <a:ext cx="721594" cy="211203"/>
          </a:xfrm>
          <a:prstGeom prst="round1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108000" bIns="36000" rtlCol="0" anchor="b" anchorCtr="0">
            <a:spAutoFit/>
          </a:bodyPr>
          <a:lstStyle/>
          <a:p>
            <a:pPr lvl="0">
              <a:lnSpc>
                <a:spcPct val="100000"/>
              </a:lnSpc>
            </a:pPr>
            <a:r>
              <a:rPr lang="sv-SE" sz="900" b="0" dirty="0">
                <a:solidFill>
                  <a:schemeClr val="bg1"/>
                </a:solidFill>
                <a:latin typeface="Arial" pitchFamily="34" charset="0"/>
                <a:cs typeface="Arial" pitchFamily="34" charset="0"/>
              </a:rPr>
              <a:t>Utbildning</a:t>
            </a:r>
          </a:p>
        </p:txBody>
      </p:sp>
      <p:sp>
        <p:nvSpPr>
          <p:cNvPr id="41" name="Rektangel med rundat hörn 40">
            <a:hlinkClick r:id="" action="ppaction://noaction"/>
          </p:cNvPr>
          <p:cNvSpPr/>
          <p:nvPr userDrawn="1"/>
        </p:nvSpPr>
        <p:spPr>
          <a:xfrm>
            <a:off x="3287830" y="269810"/>
            <a:ext cx="912816" cy="211203"/>
          </a:xfrm>
          <a:prstGeom prst="round1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108000" bIns="36000" rtlCol="0" anchor="b" anchorCtr="0">
            <a:spAutoFit/>
          </a:bodyPr>
          <a:lstStyle/>
          <a:p>
            <a:pPr lvl="0">
              <a:lnSpc>
                <a:spcPct val="100000"/>
              </a:lnSpc>
            </a:pPr>
            <a:r>
              <a:rPr lang="sv-SE" sz="900" b="0" dirty="0">
                <a:solidFill>
                  <a:schemeClr val="bg1"/>
                </a:solidFill>
                <a:latin typeface="Arial" pitchFamily="34" charset="0"/>
                <a:cs typeface="Arial" pitchFamily="34" charset="0"/>
              </a:rPr>
              <a:t>Karriärväxling</a:t>
            </a:r>
          </a:p>
        </p:txBody>
      </p:sp>
      <p:sp>
        <p:nvSpPr>
          <p:cNvPr id="42" name="Rektangel med rundat hörn 41">
            <a:hlinkClick r:id="" action="ppaction://noaction"/>
          </p:cNvPr>
          <p:cNvSpPr/>
          <p:nvPr userDrawn="1"/>
        </p:nvSpPr>
        <p:spPr>
          <a:xfrm>
            <a:off x="4200339" y="269810"/>
            <a:ext cx="821495" cy="211203"/>
          </a:xfrm>
          <a:prstGeom prst="round1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108000" bIns="36000" rtlCol="0" anchor="b" anchorCtr="0">
            <a:spAutoFit/>
          </a:bodyPr>
          <a:lstStyle/>
          <a:p>
            <a:pPr lvl="0">
              <a:lnSpc>
                <a:spcPct val="100000"/>
              </a:lnSpc>
            </a:pPr>
            <a:r>
              <a:rPr lang="sv-SE" sz="900" b="0" dirty="0">
                <a:solidFill>
                  <a:schemeClr val="bg1"/>
                </a:solidFill>
                <a:latin typeface="Arial" pitchFamily="34" charset="0"/>
                <a:cs typeface="Arial" pitchFamily="34" charset="0"/>
              </a:rPr>
              <a:t>Omställning</a:t>
            </a:r>
          </a:p>
        </p:txBody>
      </p:sp>
      <p:sp>
        <p:nvSpPr>
          <p:cNvPr id="43" name="Rektangel med rundat hörn 42">
            <a:hlinkClick r:id="" action="ppaction://noaction"/>
          </p:cNvPr>
          <p:cNvSpPr/>
          <p:nvPr userDrawn="1"/>
        </p:nvSpPr>
        <p:spPr>
          <a:xfrm>
            <a:off x="5018400" y="269810"/>
            <a:ext cx="721594" cy="211203"/>
          </a:xfrm>
          <a:prstGeom prst="round1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108000" bIns="36000" rtlCol="0" anchor="b" anchorCtr="0">
            <a:spAutoFit/>
          </a:bodyPr>
          <a:lstStyle/>
          <a:p>
            <a:pPr lvl="0">
              <a:lnSpc>
                <a:spcPct val="100000"/>
              </a:lnSpc>
            </a:pPr>
            <a:r>
              <a:rPr lang="sv-SE" sz="900" b="0" dirty="0">
                <a:solidFill>
                  <a:schemeClr val="bg1"/>
                </a:solidFill>
                <a:latin typeface="Arial" pitchFamily="34" charset="0"/>
                <a:cs typeface="Arial" pitchFamily="34" charset="0"/>
              </a:rPr>
              <a:t>Kundcase</a:t>
            </a:r>
          </a:p>
        </p:txBody>
      </p:sp>
      <p:sp>
        <p:nvSpPr>
          <p:cNvPr id="47" name="Rektangel med rundat hörn 46">
            <a:hlinkClick r:id="" action="ppaction://noaction"/>
          </p:cNvPr>
          <p:cNvSpPr/>
          <p:nvPr userDrawn="1"/>
        </p:nvSpPr>
        <p:spPr>
          <a:xfrm>
            <a:off x="5739994" y="269810"/>
            <a:ext cx="748234" cy="211203"/>
          </a:xfrm>
          <a:prstGeom prst="round1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108000" bIns="36000" rtlCol="0" anchor="b" anchorCtr="0">
            <a:spAutoFit/>
          </a:bodyPr>
          <a:lstStyle/>
          <a:p>
            <a:pPr lvl="0">
              <a:lnSpc>
                <a:spcPct val="100000"/>
              </a:lnSpc>
            </a:pPr>
            <a:r>
              <a:rPr lang="sv-SE" sz="900" b="0" dirty="0">
                <a:solidFill>
                  <a:schemeClr val="bg1"/>
                </a:solidFill>
                <a:latin typeface="Arial" pitchFamily="34" charset="0"/>
                <a:cs typeface="Arial" pitchFamily="34" charset="0"/>
              </a:rPr>
              <a:t>Om Lernia</a:t>
            </a:r>
          </a:p>
        </p:txBody>
      </p:sp>
      <p:sp>
        <p:nvSpPr>
          <p:cNvPr id="48" name="Rektangel med rundat hörn 47">
            <a:hlinkClick r:id="" action="ppaction://noaction"/>
          </p:cNvPr>
          <p:cNvSpPr/>
          <p:nvPr userDrawn="1"/>
        </p:nvSpPr>
        <p:spPr>
          <a:xfrm>
            <a:off x="6488228" y="175296"/>
            <a:ext cx="1231039" cy="305717"/>
          </a:xfrm>
          <a:prstGeom prst="round1Rect">
            <a:avLst>
              <a:gd name="adj" fmla="val 50000"/>
            </a:avLst>
          </a:prstGeom>
          <a:solidFill>
            <a:srgbClr val="EE7D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129600" rIns="72000" bIns="36000" rtlCol="0" anchor="b" anchorCtr="0">
            <a:spAutoFit/>
          </a:bodyPr>
          <a:lstStyle/>
          <a:p>
            <a:pPr lvl="0">
              <a:lnSpc>
                <a:spcPct val="100000"/>
              </a:lnSpc>
            </a:pPr>
            <a:r>
              <a:rPr lang="sv-SE" sz="900" b="0" dirty="0">
                <a:solidFill>
                  <a:schemeClr val="bg1"/>
                </a:solidFill>
                <a:latin typeface="Arial" pitchFamily="34" charset="0"/>
                <a:cs typeface="Arial" pitchFamily="34" charset="0"/>
              </a:rPr>
              <a:t>Innovativa lösningar</a:t>
            </a:r>
          </a:p>
        </p:txBody>
      </p:sp>
    </p:spTree>
    <p:extLst>
      <p:ext uri="{BB962C8B-B14F-4D97-AF65-F5344CB8AC3E}">
        <p14:creationId xmlns:p14="http://schemas.microsoft.com/office/powerpoint/2010/main" val="113208162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Lst>
  <p:hf hdr="0" ftr="0" dt="0"/>
  <p:txStyles>
    <p:titleStyle>
      <a:lvl1pPr algn="l" defTabSz="914400" rtl="0" eaLnBrk="1" latinLnBrk="0" hangingPunct="1">
        <a:spcBef>
          <a:spcPct val="0"/>
        </a:spcBef>
        <a:buNone/>
        <a:defRPr sz="2800" kern="1200">
          <a:solidFill>
            <a:schemeClr val="tx1">
              <a:lumMod val="75000"/>
              <a:lumOff val="25000"/>
            </a:schemeClr>
          </a:solidFill>
          <a:latin typeface="+mj-lt"/>
          <a:ea typeface="+mj-ea"/>
          <a:cs typeface="+mj-cs"/>
        </a:defRPr>
      </a:lvl1pPr>
    </p:titleStyle>
    <p:bodyStyle>
      <a:lvl1pPr marL="182563" indent="-182563" algn="l" defTabSz="914400" rtl="0" eaLnBrk="1" latinLnBrk="0" hangingPunct="1">
        <a:lnSpc>
          <a:spcPct val="110000"/>
        </a:lnSpc>
        <a:spcBef>
          <a:spcPts val="400"/>
        </a:spcBef>
        <a:spcAft>
          <a:spcPts val="400"/>
        </a:spcAft>
        <a:buFont typeface="Arial" pitchFamily="34" charset="0"/>
        <a:buChar char="•"/>
        <a:defRPr sz="1600" kern="1200">
          <a:solidFill>
            <a:schemeClr val="tx1">
              <a:lumMod val="75000"/>
              <a:lumOff val="25000"/>
            </a:schemeClr>
          </a:solidFill>
          <a:latin typeface="+mn-lt"/>
          <a:ea typeface="+mn-ea"/>
          <a:cs typeface="+mn-cs"/>
        </a:defRPr>
      </a:lvl1pPr>
      <a:lvl2pPr marL="449263" indent="-182563" algn="l" defTabSz="914400" rtl="0" eaLnBrk="1" latinLnBrk="0" hangingPunct="1">
        <a:lnSpc>
          <a:spcPct val="110000"/>
        </a:lnSpc>
        <a:spcBef>
          <a:spcPts val="0"/>
        </a:spcBef>
        <a:spcAft>
          <a:spcPts val="400"/>
        </a:spcAft>
        <a:buFont typeface="Arial" pitchFamily="34" charset="0"/>
        <a:buChar char="•"/>
        <a:defRPr sz="1400" kern="1200">
          <a:solidFill>
            <a:schemeClr val="tx1">
              <a:lumMod val="75000"/>
              <a:lumOff val="25000"/>
            </a:schemeClr>
          </a:solidFill>
          <a:latin typeface="+mn-lt"/>
          <a:ea typeface="+mn-ea"/>
          <a:cs typeface="+mn-cs"/>
        </a:defRPr>
      </a:lvl2pPr>
      <a:lvl3pPr marL="715963" indent="-174625" algn="l" defTabSz="914400" rtl="0" eaLnBrk="1" latinLnBrk="0" hangingPunct="1">
        <a:lnSpc>
          <a:spcPct val="110000"/>
        </a:lnSpc>
        <a:spcBef>
          <a:spcPts val="0"/>
        </a:spcBef>
        <a:spcAft>
          <a:spcPts val="400"/>
        </a:spcAft>
        <a:buFont typeface="Arial" pitchFamily="34" charset="0"/>
        <a:buChar char="•"/>
        <a:defRPr sz="1200" kern="1200">
          <a:solidFill>
            <a:schemeClr val="tx1">
              <a:lumMod val="75000"/>
              <a:lumOff val="25000"/>
            </a:schemeClr>
          </a:solidFill>
          <a:latin typeface="+mn-lt"/>
          <a:ea typeface="+mn-ea"/>
          <a:cs typeface="+mn-cs"/>
        </a:defRPr>
      </a:lvl3pPr>
      <a:lvl4pPr marL="982663" indent="-174625" algn="l" defTabSz="914400" rtl="0" eaLnBrk="1" latinLnBrk="0" hangingPunct="1">
        <a:lnSpc>
          <a:spcPct val="110000"/>
        </a:lnSpc>
        <a:spcBef>
          <a:spcPts val="0"/>
        </a:spcBef>
        <a:spcAft>
          <a:spcPts val="400"/>
        </a:spcAft>
        <a:buFont typeface="Arial" pitchFamily="34" charset="0"/>
        <a:buChar char="•"/>
        <a:defRPr sz="1100" kern="1200">
          <a:solidFill>
            <a:schemeClr val="tx1">
              <a:lumMod val="75000"/>
              <a:lumOff val="25000"/>
            </a:schemeClr>
          </a:solidFill>
          <a:latin typeface="+mn-lt"/>
          <a:ea typeface="+mn-ea"/>
          <a:cs typeface="+mn-cs"/>
        </a:defRPr>
      </a:lvl4pPr>
      <a:lvl5pPr marL="1257300" indent="-182563" algn="l" defTabSz="914400" rtl="0" eaLnBrk="1" latinLnBrk="0" hangingPunct="1">
        <a:lnSpc>
          <a:spcPct val="110000"/>
        </a:lnSpc>
        <a:spcBef>
          <a:spcPts val="0"/>
        </a:spcBef>
        <a:spcAft>
          <a:spcPts val="400"/>
        </a:spcAft>
        <a:buFont typeface="Arial" pitchFamily="34" charset="0"/>
        <a:buChar char="•"/>
        <a:defRPr sz="1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hyperlink" Target="https://www.lernia.se/utbildning/komvux/?cities=Kalmar&amp;active=34" TargetMode="External"/><Relationship Id="rId2" Type="http://schemas.openxmlformats.org/officeDocument/2006/relationships/hyperlink" Target="mailto:henrik.samuelsson@lernia.se" TargetMode="External"/><Relationship Id="rId1" Type="http://schemas.openxmlformats.org/officeDocument/2006/relationships/slideLayout" Target="../slideLayouts/slideLayout28.xml"/><Relationship Id="rId4" Type="http://schemas.openxmlformats.org/officeDocument/2006/relationships/hyperlink" Target="https://www.kalmar.se/utbildning-och-barnomsorg/vuxenutbildning/kunskapsnavet/utbildningar.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henrik.samuelsson@lernia.s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abdulelah.alkurdi@lernia.se" TargetMode="External"/><Relationship Id="rId4" Type="http://schemas.openxmlformats.org/officeDocument/2006/relationships/hyperlink" Target="mailto:christian.midlov@lernia.s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hyperlink" Target="mailto:henrik.samuelsson@lernia.s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Abdulelah.alkurdi@lernia.se" TargetMode="External"/><Relationship Id="rId4" Type="http://schemas.openxmlformats.org/officeDocument/2006/relationships/hyperlink" Target="mailto:christian.midlov@lernia.s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8.xml"/><Relationship Id="rId5" Type="http://schemas.openxmlformats.org/officeDocument/2006/relationships/image" Target="../media/image8.jpe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20"/>
          <p:cNvSpPr txBox="1">
            <a:spLocks/>
          </p:cNvSpPr>
          <p:nvPr/>
        </p:nvSpPr>
        <p:spPr>
          <a:xfrm>
            <a:off x="3503506" y="3831375"/>
            <a:ext cx="2736304" cy="250261"/>
          </a:xfrm>
          <a:prstGeom prst="rect">
            <a:avLst/>
          </a:prstGeom>
        </p:spPr>
        <p:txBody>
          <a:bodyPr/>
          <a:lstStyle>
            <a:lvl1pPr marL="0" indent="0" algn="l" defTabSz="914400" rtl="0" eaLnBrk="1" latinLnBrk="0" hangingPunct="1">
              <a:lnSpc>
                <a:spcPct val="110000"/>
              </a:lnSpc>
              <a:spcBef>
                <a:spcPts val="600"/>
              </a:spcBef>
              <a:spcAft>
                <a:spcPts val="600"/>
              </a:spcAft>
              <a:buFont typeface="Arial" pitchFamily="34" charset="0"/>
              <a:buNone/>
              <a:defRPr sz="2000" kern="1200">
                <a:solidFill>
                  <a:schemeClr val="bg1"/>
                </a:solidFill>
                <a:latin typeface="+mn-lt"/>
                <a:ea typeface="+mn-ea"/>
                <a:cs typeface="+mn-cs"/>
              </a:defRPr>
            </a:lvl1pPr>
            <a:lvl2pPr marL="361950" indent="-180975" algn="l" defTabSz="914400" rtl="0" eaLnBrk="1" latinLnBrk="0" hangingPunct="1">
              <a:lnSpc>
                <a:spcPct val="110000"/>
              </a:lnSpc>
              <a:spcBef>
                <a:spcPts val="0"/>
              </a:spcBef>
              <a:spcAft>
                <a:spcPts val="400"/>
              </a:spcAft>
              <a:buFont typeface="Arial" pitchFamily="34" charset="0"/>
              <a:buChar char="–"/>
              <a:defRPr sz="1800" kern="1200">
                <a:solidFill>
                  <a:schemeClr val="tx1">
                    <a:lumMod val="75000"/>
                    <a:lumOff val="25000"/>
                  </a:schemeClr>
                </a:solidFill>
                <a:latin typeface="+mn-lt"/>
                <a:ea typeface="+mn-ea"/>
                <a:cs typeface="+mn-cs"/>
              </a:defRPr>
            </a:lvl2pPr>
            <a:lvl3pPr marL="534988" indent="-173038" algn="l" defTabSz="914400" rtl="0" eaLnBrk="1" latinLnBrk="0" hangingPunct="1">
              <a:lnSpc>
                <a:spcPct val="110000"/>
              </a:lnSpc>
              <a:spcBef>
                <a:spcPts val="0"/>
              </a:spcBef>
              <a:spcAft>
                <a:spcPts val="400"/>
              </a:spcAft>
              <a:buFont typeface="Arial" pitchFamily="34" charset="0"/>
              <a:buChar char="•"/>
              <a:tabLst/>
              <a:defRPr sz="1600" kern="1200">
                <a:solidFill>
                  <a:schemeClr val="tx1">
                    <a:lumMod val="75000"/>
                    <a:lumOff val="25000"/>
                  </a:schemeClr>
                </a:solidFill>
                <a:latin typeface="+mn-lt"/>
                <a:ea typeface="+mn-ea"/>
                <a:cs typeface="+mn-cs"/>
              </a:defRPr>
            </a:lvl3pPr>
            <a:lvl4pPr marL="715963" indent="-180975" algn="l" defTabSz="914400" rtl="0" eaLnBrk="1" latinLnBrk="0" hangingPunct="1">
              <a:lnSpc>
                <a:spcPct val="110000"/>
              </a:lnSpc>
              <a:spcBef>
                <a:spcPts val="0"/>
              </a:spcBef>
              <a:spcAft>
                <a:spcPts val="400"/>
              </a:spcAft>
              <a:buFont typeface="Arial" pitchFamily="34" charset="0"/>
              <a:buChar char="–"/>
              <a:defRPr sz="1400" kern="1200">
                <a:solidFill>
                  <a:schemeClr val="tx1">
                    <a:lumMod val="75000"/>
                    <a:lumOff val="25000"/>
                  </a:schemeClr>
                </a:solidFill>
                <a:latin typeface="+mn-lt"/>
                <a:ea typeface="+mn-ea"/>
                <a:cs typeface="+mn-cs"/>
              </a:defRPr>
            </a:lvl4pPr>
            <a:lvl5pPr marL="896938" indent="-180975" algn="l" defTabSz="914400" rtl="0" eaLnBrk="1" latinLnBrk="0" hangingPunct="1">
              <a:lnSpc>
                <a:spcPct val="110000"/>
              </a:lnSpc>
              <a:spcBef>
                <a:spcPts val="0"/>
              </a:spcBef>
              <a:spcAft>
                <a:spcPts val="400"/>
              </a:spcAft>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600"/>
              </a:spcAft>
              <a:buClrTx/>
              <a:buSzTx/>
              <a:buFont typeface="Arial" pitchFamily="34" charset="0"/>
              <a:buNone/>
              <a:tabLst/>
              <a:defRPr/>
            </a:pPr>
            <a:r>
              <a:rPr kumimoji="0" lang="sv-SE" sz="1600" b="0" i="0" u="none" strike="noStrike" kern="1200" cap="none" spc="0" normalizeH="0" baseline="0" noProof="0" dirty="0">
                <a:ln>
                  <a:noFill/>
                </a:ln>
                <a:solidFill>
                  <a:prstClr val="white"/>
                </a:solidFill>
                <a:effectLst/>
                <a:uLnTx/>
                <a:uFillTx/>
                <a:latin typeface="Trebuchet MS"/>
                <a:ea typeface="+mn-ea"/>
                <a:cs typeface="+mn-cs"/>
              </a:rPr>
              <a:t>Din kompetenspartner</a:t>
            </a:r>
          </a:p>
          <a:p>
            <a:pPr marL="0" marR="0" lvl="0" indent="0" algn="l" defTabSz="914400" rtl="0" eaLnBrk="1" fontAlgn="auto" latinLnBrk="0" hangingPunct="1">
              <a:lnSpc>
                <a:spcPct val="110000"/>
              </a:lnSpc>
              <a:spcBef>
                <a:spcPts val="600"/>
              </a:spcBef>
              <a:spcAft>
                <a:spcPts val="600"/>
              </a:spcAft>
              <a:buClrTx/>
              <a:buSzTx/>
              <a:buFont typeface="Arial" pitchFamily="34" charset="0"/>
              <a:buNone/>
              <a:tabLst/>
              <a:defRPr/>
            </a:pPr>
            <a:r>
              <a:rPr kumimoji="0" lang="sv-SE" sz="1600" b="0" i="0" u="none" strike="noStrike" kern="1200" cap="none" spc="0" normalizeH="0" baseline="0" noProof="0" dirty="0">
                <a:ln>
                  <a:noFill/>
                </a:ln>
                <a:solidFill>
                  <a:prstClr val="white"/>
                </a:solidFill>
                <a:effectLst/>
                <a:uLnTx/>
                <a:uFillTx/>
                <a:latin typeface="Trebuchet MS"/>
                <a:ea typeface="+mn-ea"/>
                <a:cs typeface="+mn-cs"/>
              </a:rPr>
              <a:t>www.lernia.se</a:t>
            </a:r>
          </a:p>
        </p:txBody>
      </p:sp>
    </p:spTree>
    <p:extLst>
      <p:ext uri="{BB962C8B-B14F-4D97-AF65-F5344CB8AC3E}">
        <p14:creationId xmlns:p14="http://schemas.microsoft.com/office/powerpoint/2010/main" val="896261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71EC84-1E35-4E8B-B07A-851ED1A64CB7}"/>
              </a:ext>
            </a:extLst>
          </p:cNvPr>
          <p:cNvSpPr>
            <a:spLocks noGrp="1"/>
          </p:cNvSpPr>
          <p:nvPr>
            <p:ph type="title"/>
          </p:nvPr>
        </p:nvSpPr>
        <p:spPr/>
        <p:txBody>
          <a:bodyPr/>
          <a:lstStyle/>
          <a:p>
            <a:r>
              <a:rPr lang="sv-SE" dirty="0"/>
              <a:t>Övrigt</a:t>
            </a:r>
          </a:p>
        </p:txBody>
      </p:sp>
      <p:sp>
        <p:nvSpPr>
          <p:cNvPr id="3" name="Platshållare för innehåll 2">
            <a:extLst>
              <a:ext uri="{FF2B5EF4-FFF2-40B4-BE49-F238E27FC236}">
                <a16:creationId xmlns:a16="http://schemas.microsoft.com/office/drawing/2014/main" id="{6A302438-A069-402D-A292-0F46457C5120}"/>
              </a:ext>
            </a:extLst>
          </p:cNvPr>
          <p:cNvSpPr>
            <a:spLocks noGrp="1"/>
          </p:cNvSpPr>
          <p:nvPr>
            <p:ph idx="1"/>
          </p:nvPr>
        </p:nvSpPr>
        <p:spPr/>
        <p:txBody>
          <a:bodyPr/>
          <a:lstStyle/>
          <a:p>
            <a:endParaRPr lang="sv-SE" dirty="0"/>
          </a:p>
          <a:p>
            <a:r>
              <a:rPr lang="sv-SE" dirty="0"/>
              <a:t>Studiebesökstid är onsdagar 1300. Föranmäl dig till: </a:t>
            </a:r>
            <a:r>
              <a:rPr lang="sv-SE" dirty="0">
                <a:hlinkClick r:id="rId2"/>
              </a:rPr>
              <a:t>henrik.samuelsson@lernia.se</a:t>
            </a:r>
            <a:endParaRPr lang="sv-SE" dirty="0"/>
          </a:p>
          <a:p>
            <a:pPr marL="0" indent="0">
              <a:buNone/>
            </a:pPr>
            <a:r>
              <a:rPr lang="sv-SE" dirty="0"/>
              <a:t>   Frågor?</a:t>
            </a:r>
          </a:p>
          <a:p>
            <a:r>
              <a:rPr lang="sv-SE" dirty="0"/>
              <a:t>Läs mer om utbildningen på: </a:t>
            </a:r>
            <a:r>
              <a:rPr lang="sv-SE" dirty="0">
                <a:hlinkClick r:id="rId3"/>
              </a:rPr>
              <a:t>https://www.lernia.se/utbildning/komvux/?cities=Kalmar&amp;active=34</a:t>
            </a:r>
            <a:r>
              <a:rPr lang="sv-SE" dirty="0"/>
              <a:t>   </a:t>
            </a:r>
          </a:p>
          <a:p>
            <a:r>
              <a:rPr lang="sv-SE" dirty="0">
                <a:hlinkClick r:id="rId4"/>
              </a:rPr>
              <a:t>https://www.kalmar.se/utbildning-och-barnomsorg/vuxenutbildning/kunskapsnavet/utbildningar.html</a:t>
            </a:r>
            <a:r>
              <a:rPr lang="sv-SE" dirty="0"/>
              <a:t> </a:t>
            </a:r>
          </a:p>
          <a:p>
            <a:r>
              <a:rPr lang="sv-SE" dirty="0"/>
              <a:t>Nästa steg….</a:t>
            </a:r>
          </a:p>
          <a:p>
            <a:endParaRPr lang="sv-SE" dirty="0"/>
          </a:p>
        </p:txBody>
      </p:sp>
      <p:sp>
        <p:nvSpPr>
          <p:cNvPr id="4" name="Platshållare för bildnummer 3">
            <a:extLst>
              <a:ext uri="{FF2B5EF4-FFF2-40B4-BE49-F238E27FC236}">
                <a16:creationId xmlns:a16="http://schemas.microsoft.com/office/drawing/2014/main" id="{CD697E23-5D38-4452-96A5-42EB89057D90}"/>
              </a:ext>
            </a:extLst>
          </p:cNvPr>
          <p:cNvSpPr>
            <a:spLocks noGrp="1"/>
          </p:cNvSpPr>
          <p:nvPr>
            <p:ph type="sldNum" sz="quarter" idx="12"/>
          </p:nvPr>
        </p:nvSpPr>
        <p:spPr/>
        <p:txBody>
          <a:bodyPr/>
          <a:lstStyle/>
          <a:p>
            <a:fld id="{3FD4E69A-52BC-4869-AA89-B4824CED3660}" type="slidenum">
              <a:rPr lang="sv-SE" smtClean="0">
                <a:solidFill>
                  <a:prstClr val="white"/>
                </a:solidFill>
              </a:rPr>
              <a:pPr/>
              <a:t>10</a:t>
            </a:fld>
            <a:endParaRPr lang="sv-SE" dirty="0">
              <a:solidFill>
                <a:prstClr val="white"/>
              </a:solidFill>
            </a:endParaRPr>
          </a:p>
        </p:txBody>
      </p:sp>
    </p:spTree>
    <p:extLst>
      <p:ext uri="{BB962C8B-B14F-4D97-AF65-F5344CB8AC3E}">
        <p14:creationId xmlns:p14="http://schemas.microsoft.com/office/powerpoint/2010/main" val="995929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latshållare för text 20"/>
          <p:cNvSpPr>
            <a:spLocks noGrp="1"/>
          </p:cNvSpPr>
          <p:nvPr>
            <p:ph type="body" sz="quarter" idx="13"/>
          </p:nvPr>
        </p:nvSpPr>
        <p:spPr>
          <a:xfrm>
            <a:off x="3016787" y="1735430"/>
            <a:ext cx="3173946" cy="4159024"/>
          </a:xfrm>
        </p:spPr>
        <p:txBody>
          <a:bodyPr/>
          <a:lstStyle/>
          <a:p>
            <a:r>
              <a:rPr lang="sv-SE" sz="1400" dirty="0"/>
              <a:t>Din kompetenspartner </a:t>
            </a:r>
          </a:p>
          <a:p>
            <a:r>
              <a:rPr lang="sv-SE" sz="1400" dirty="0"/>
              <a:t>Henrik Samuelsson, Utbildningsansvarig</a:t>
            </a:r>
          </a:p>
          <a:p>
            <a:r>
              <a:rPr lang="sv-SE" sz="1400" dirty="0">
                <a:hlinkClick r:id="rId3"/>
              </a:rPr>
              <a:t>henrik.samuelsson@lernia.se</a:t>
            </a:r>
            <a:r>
              <a:rPr lang="sv-SE" sz="1400" dirty="0"/>
              <a:t> </a:t>
            </a:r>
          </a:p>
          <a:p>
            <a:r>
              <a:rPr lang="sv-SE" sz="1400" dirty="0"/>
              <a:t>0722-54 73 87</a:t>
            </a:r>
          </a:p>
          <a:p>
            <a:r>
              <a:rPr lang="sv-SE" sz="1400" dirty="0"/>
              <a:t>Christian Midlöv, CNC-lärare</a:t>
            </a:r>
          </a:p>
          <a:p>
            <a:r>
              <a:rPr lang="sv-SE" sz="1400" dirty="0">
                <a:hlinkClick r:id="rId4"/>
              </a:rPr>
              <a:t>christian.midlov@lernia.se</a:t>
            </a:r>
            <a:endParaRPr lang="sv-SE" sz="1400" dirty="0"/>
          </a:p>
          <a:p>
            <a:r>
              <a:rPr lang="sv-SE" sz="1400" dirty="0"/>
              <a:t>0722-54 92 65</a:t>
            </a:r>
          </a:p>
          <a:p>
            <a:r>
              <a:rPr lang="sv-SE" sz="1400" dirty="0"/>
              <a:t>Abdulelah Alkurdi, Svets lärare</a:t>
            </a:r>
          </a:p>
          <a:p>
            <a:r>
              <a:rPr lang="sv-SE" sz="1400" dirty="0">
                <a:hlinkClick r:id="rId5"/>
              </a:rPr>
              <a:t>abdulelah.alkurdi@lernia.se</a:t>
            </a:r>
            <a:r>
              <a:rPr lang="sv-SE" sz="1400" dirty="0"/>
              <a:t> </a:t>
            </a:r>
          </a:p>
          <a:p>
            <a:r>
              <a:rPr lang="sv-SE" sz="1400" dirty="0"/>
              <a:t>0722-54 52 37</a:t>
            </a:r>
          </a:p>
          <a:p>
            <a:endParaRPr lang="sv-SE" sz="1600" dirty="0"/>
          </a:p>
        </p:txBody>
      </p:sp>
      <p:grpSp>
        <p:nvGrpSpPr>
          <p:cNvPr id="4" name="Grupp 3"/>
          <p:cNvGrpSpPr/>
          <p:nvPr/>
        </p:nvGrpSpPr>
        <p:grpSpPr>
          <a:xfrm>
            <a:off x="2033604" y="229208"/>
            <a:ext cx="4390366" cy="1830013"/>
            <a:chOff x="2071965" y="1664018"/>
            <a:chExt cx="4390366" cy="1830013"/>
          </a:xfrm>
        </p:grpSpPr>
        <p:sp>
          <p:nvSpPr>
            <p:cNvPr id="36" name="Freeform 7"/>
            <p:cNvSpPr>
              <a:spLocks/>
            </p:cNvSpPr>
            <p:nvPr/>
          </p:nvSpPr>
          <p:spPr bwMode="auto">
            <a:xfrm>
              <a:off x="2947817" y="1664018"/>
              <a:ext cx="552614" cy="1044135"/>
            </a:xfrm>
            <a:custGeom>
              <a:avLst/>
              <a:gdLst>
                <a:gd name="T0" fmla="*/ 0 w 995"/>
                <a:gd name="T1" fmla="*/ 0 h 1880"/>
                <a:gd name="T2" fmla="*/ 272 w 995"/>
                <a:gd name="T3" fmla="*/ 0 h 1880"/>
                <a:gd name="T4" fmla="*/ 272 w 995"/>
                <a:gd name="T5" fmla="*/ 1661 h 1880"/>
                <a:gd name="T6" fmla="*/ 995 w 995"/>
                <a:gd name="T7" fmla="*/ 1661 h 1880"/>
                <a:gd name="T8" fmla="*/ 995 w 995"/>
                <a:gd name="T9" fmla="*/ 1880 h 1880"/>
                <a:gd name="T10" fmla="*/ 0 w 995"/>
                <a:gd name="T11" fmla="*/ 1880 h 1880"/>
                <a:gd name="T12" fmla="*/ 0 w 995"/>
                <a:gd name="T13" fmla="*/ 0 h 1880"/>
              </a:gdLst>
              <a:ahLst/>
              <a:cxnLst>
                <a:cxn ang="0">
                  <a:pos x="T0" y="T1"/>
                </a:cxn>
                <a:cxn ang="0">
                  <a:pos x="T2" y="T3"/>
                </a:cxn>
                <a:cxn ang="0">
                  <a:pos x="T4" y="T5"/>
                </a:cxn>
                <a:cxn ang="0">
                  <a:pos x="T6" y="T7"/>
                </a:cxn>
                <a:cxn ang="0">
                  <a:pos x="T8" y="T9"/>
                </a:cxn>
                <a:cxn ang="0">
                  <a:pos x="T10" y="T11"/>
                </a:cxn>
                <a:cxn ang="0">
                  <a:pos x="T12" y="T13"/>
                </a:cxn>
              </a:cxnLst>
              <a:rect l="0" t="0" r="r" b="b"/>
              <a:pathLst>
                <a:path w="995" h="1880">
                  <a:moveTo>
                    <a:pt x="0" y="0"/>
                  </a:moveTo>
                  <a:lnTo>
                    <a:pt x="272" y="0"/>
                  </a:lnTo>
                  <a:lnTo>
                    <a:pt x="272" y="1661"/>
                  </a:lnTo>
                  <a:lnTo>
                    <a:pt x="995" y="1661"/>
                  </a:lnTo>
                  <a:lnTo>
                    <a:pt x="995" y="1880"/>
                  </a:lnTo>
                  <a:lnTo>
                    <a:pt x="0" y="1880"/>
                  </a:lnTo>
                  <a:lnTo>
                    <a:pt x="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37" name="Freeform 8"/>
            <p:cNvSpPr>
              <a:spLocks noEditPoints="1"/>
            </p:cNvSpPr>
            <p:nvPr/>
          </p:nvSpPr>
          <p:spPr bwMode="auto">
            <a:xfrm>
              <a:off x="3559302" y="1971149"/>
              <a:ext cx="553725" cy="753110"/>
            </a:xfrm>
            <a:custGeom>
              <a:avLst/>
              <a:gdLst>
                <a:gd name="T0" fmla="*/ 108 w 422"/>
                <a:gd name="T1" fmla="*/ 178 h 574"/>
                <a:gd name="T2" fmla="*/ 218 w 422"/>
                <a:gd name="T3" fmla="*/ 81 h 574"/>
                <a:gd name="T4" fmla="*/ 318 w 422"/>
                <a:gd name="T5" fmla="*/ 178 h 574"/>
                <a:gd name="T6" fmla="*/ 108 w 422"/>
                <a:gd name="T7" fmla="*/ 178 h 574"/>
                <a:gd name="T8" fmla="*/ 409 w 422"/>
                <a:gd name="T9" fmla="*/ 474 h 574"/>
                <a:gd name="T10" fmla="*/ 306 w 422"/>
                <a:gd name="T11" fmla="*/ 494 h 574"/>
                <a:gd name="T12" fmla="*/ 104 w 422"/>
                <a:gd name="T13" fmla="*/ 247 h 574"/>
                <a:gd name="T14" fmla="*/ 422 w 422"/>
                <a:gd name="T15" fmla="*/ 247 h 574"/>
                <a:gd name="T16" fmla="*/ 422 w 422"/>
                <a:gd name="T17" fmla="*/ 220 h 574"/>
                <a:gd name="T18" fmla="*/ 224 w 422"/>
                <a:gd name="T19" fmla="*/ 0 h 574"/>
                <a:gd name="T20" fmla="*/ 0 w 422"/>
                <a:gd name="T21" fmla="*/ 261 h 574"/>
                <a:gd name="T22" fmla="*/ 272 w 422"/>
                <a:gd name="T23" fmla="*/ 574 h 574"/>
                <a:gd name="T24" fmla="*/ 409 w 422"/>
                <a:gd name="T25" fmla="*/ 556 h 574"/>
                <a:gd name="T26" fmla="*/ 409 w 422"/>
                <a:gd name="T27" fmla="*/ 4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74">
                  <a:moveTo>
                    <a:pt x="108" y="178"/>
                  </a:moveTo>
                  <a:cubicBezTo>
                    <a:pt x="108" y="153"/>
                    <a:pt x="133" y="81"/>
                    <a:pt x="218" y="81"/>
                  </a:cubicBezTo>
                  <a:cubicBezTo>
                    <a:pt x="298" y="81"/>
                    <a:pt x="318" y="143"/>
                    <a:pt x="318" y="178"/>
                  </a:cubicBezTo>
                  <a:lnTo>
                    <a:pt x="108" y="178"/>
                  </a:lnTo>
                  <a:close/>
                  <a:moveTo>
                    <a:pt x="409" y="474"/>
                  </a:moveTo>
                  <a:cubicBezTo>
                    <a:pt x="385" y="482"/>
                    <a:pt x="353" y="494"/>
                    <a:pt x="306" y="494"/>
                  </a:cubicBezTo>
                  <a:cubicBezTo>
                    <a:pt x="156" y="494"/>
                    <a:pt x="104" y="349"/>
                    <a:pt x="104" y="247"/>
                  </a:cubicBezTo>
                  <a:cubicBezTo>
                    <a:pt x="422" y="247"/>
                    <a:pt x="422" y="247"/>
                    <a:pt x="422" y="247"/>
                  </a:cubicBezTo>
                  <a:cubicBezTo>
                    <a:pt x="422" y="220"/>
                    <a:pt x="422" y="220"/>
                    <a:pt x="422" y="220"/>
                  </a:cubicBezTo>
                  <a:cubicBezTo>
                    <a:pt x="422" y="91"/>
                    <a:pt x="358" y="0"/>
                    <a:pt x="224" y="0"/>
                  </a:cubicBezTo>
                  <a:cubicBezTo>
                    <a:pt x="153" y="0"/>
                    <a:pt x="0" y="25"/>
                    <a:pt x="0" y="261"/>
                  </a:cubicBezTo>
                  <a:cubicBezTo>
                    <a:pt x="0" y="476"/>
                    <a:pt x="106" y="574"/>
                    <a:pt x="272" y="574"/>
                  </a:cubicBezTo>
                  <a:cubicBezTo>
                    <a:pt x="332" y="574"/>
                    <a:pt x="365" y="566"/>
                    <a:pt x="409" y="556"/>
                  </a:cubicBezTo>
                  <a:lnTo>
                    <a:pt x="409" y="474"/>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38" name="Freeform 9"/>
            <p:cNvSpPr>
              <a:spLocks/>
            </p:cNvSpPr>
            <p:nvPr/>
          </p:nvSpPr>
          <p:spPr bwMode="auto">
            <a:xfrm>
              <a:off x="4282421" y="1971149"/>
              <a:ext cx="362115" cy="737004"/>
            </a:xfrm>
            <a:custGeom>
              <a:avLst/>
              <a:gdLst>
                <a:gd name="T0" fmla="*/ 0 w 276"/>
                <a:gd name="T1" fmla="*/ 13 h 562"/>
                <a:gd name="T2" fmla="*/ 104 w 276"/>
                <a:gd name="T3" fmla="*/ 13 h 562"/>
                <a:gd name="T4" fmla="*/ 104 w 276"/>
                <a:gd name="T5" fmla="*/ 123 h 562"/>
                <a:gd name="T6" fmla="*/ 106 w 276"/>
                <a:gd name="T7" fmla="*/ 123 h 562"/>
                <a:gd name="T8" fmla="*/ 276 w 276"/>
                <a:gd name="T9" fmla="*/ 0 h 562"/>
                <a:gd name="T10" fmla="*/ 276 w 276"/>
                <a:gd name="T11" fmla="*/ 113 h 562"/>
                <a:gd name="T12" fmla="*/ 104 w 276"/>
                <a:gd name="T13" fmla="*/ 329 h 562"/>
                <a:gd name="T14" fmla="*/ 104 w 276"/>
                <a:gd name="T15" fmla="*/ 562 h 562"/>
                <a:gd name="T16" fmla="*/ 0 w 276"/>
                <a:gd name="T17" fmla="*/ 562 h 562"/>
                <a:gd name="T18" fmla="*/ 0 w 276"/>
                <a:gd name="T19" fmla="*/ 13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562">
                  <a:moveTo>
                    <a:pt x="0" y="13"/>
                  </a:moveTo>
                  <a:cubicBezTo>
                    <a:pt x="104" y="13"/>
                    <a:pt x="104" y="13"/>
                    <a:pt x="104" y="13"/>
                  </a:cubicBezTo>
                  <a:cubicBezTo>
                    <a:pt x="104" y="123"/>
                    <a:pt x="104" y="123"/>
                    <a:pt x="104" y="123"/>
                  </a:cubicBezTo>
                  <a:cubicBezTo>
                    <a:pt x="106" y="123"/>
                    <a:pt x="106" y="123"/>
                    <a:pt x="106" y="123"/>
                  </a:cubicBezTo>
                  <a:cubicBezTo>
                    <a:pt x="122" y="79"/>
                    <a:pt x="168" y="0"/>
                    <a:pt x="276" y="0"/>
                  </a:cubicBezTo>
                  <a:cubicBezTo>
                    <a:pt x="276" y="113"/>
                    <a:pt x="276" y="113"/>
                    <a:pt x="276" y="113"/>
                  </a:cubicBezTo>
                  <a:cubicBezTo>
                    <a:pt x="183" y="113"/>
                    <a:pt x="104" y="160"/>
                    <a:pt x="104" y="329"/>
                  </a:cubicBezTo>
                  <a:cubicBezTo>
                    <a:pt x="104" y="562"/>
                    <a:pt x="104" y="562"/>
                    <a:pt x="104" y="562"/>
                  </a:cubicBezTo>
                  <a:cubicBezTo>
                    <a:pt x="0" y="562"/>
                    <a:pt x="0" y="562"/>
                    <a:pt x="0" y="562"/>
                  </a:cubicBezTo>
                  <a:lnTo>
                    <a:pt x="0" y="13"/>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39" name="Freeform 10"/>
            <p:cNvSpPr>
              <a:spLocks/>
            </p:cNvSpPr>
            <p:nvPr/>
          </p:nvSpPr>
          <p:spPr bwMode="auto">
            <a:xfrm>
              <a:off x="4801712" y="1971149"/>
              <a:ext cx="561500" cy="737004"/>
            </a:xfrm>
            <a:custGeom>
              <a:avLst/>
              <a:gdLst>
                <a:gd name="T0" fmla="*/ 0 w 428"/>
                <a:gd name="T1" fmla="*/ 13 h 562"/>
                <a:gd name="T2" fmla="*/ 104 w 428"/>
                <a:gd name="T3" fmla="*/ 13 h 562"/>
                <a:gd name="T4" fmla="*/ 104 w 428"/>
                <a:gd name="T5" fmla="*/ 130 h 562"/>
                <a:gd name="T6" fmla="*/ 106 w 428"/>
                <a:gd name="T7" fmla="*/ 130 h 562"/>
                <a:gd name="T8" fmla="*/ 280 w 428"/>
                <a:gd name="T9" fmla="*/ 0 h 562"/>
                <a:gd name="T10" fmla="*/ 428 w 428"/>
                <a:gd name="T11" fmla="*/ 181 h 562"/>
                <a:gd name="T12" fmla="*/ 428 w 428"/>
                <a:gd name="T13" fmla="*/ 562 h 562"/>
                <a:gd name="T14" fmla="*/ 324 w 428"/>
                <a:gd name="T15" fmla="*/ 562 h 562"/>
                <a:gd name="T16" fmla="*/ 324 w 428"/>
                <a:gd name="T17" fmla="*/ 262 h 562"/>
                <a:gd name="T18" fmla="*/ 249 w 428"/>
                <a:gd name="T19" fmla="*/ 104 h 562"/>
                <a:gd name="T20" fmla="*/ 104 w 428"/>
                <a:gd name="T21" fmla="*/ 329 h 562"/>
                <a:gd name="T22" fmla="*/ 104 w 428"/>
                <a:gd name="T23" fmla="*/ 562 h 562"/>
                <a:gd name="T24" fmla="*/ 0 w 428"/>
                <a:gd name="T25" fmla="*/ 562 h 562"/>
                <a:gd name="T26" fmla="*/ 0 w 428"/>
                <a:gd name="T27" fmla="*/ 13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8" h="562">
                  <a:moveTo>
                    <a:pt x="0" y="13"/>
                  </a:moveTo>
                  <a:cubicBezTo>
                    <a:pt x="104" y="13"/>
                    <a:pt x="104" y="13"/>
                    <a:pt x="104" y="13"/>
                  </a:cubicBezTo>
                  <a:cubicBezTo>
                    <a:pt x="104" y="130"/>
                    <a:pt x="104" y="130"/>
                    <a:pt x="104" y="130"/>
                  </a:cubicBezTo>
                  <a:cubicBezTo>
                    <a:pt x="106" y="130"/>
                    <a:pt x="106" y="130"/>
                    <a:pt x="106" y="130"/>
                  </a:cubicBezTo>
                  <a:cubicBezTo>
                    <a:pt x="125" y="84"/>
                    <a:pt x="169" y="0"/>
                    <a:pt x="280" y="0"/>
                  </a:cubicBezTo>
                  <a:cubicBezTo>
                    <a:pt x="407" y="0"/>
                    <a:pt x="428" y="113"/>
                    <a:pt x="428" y="181"/>
                  </a:cubicBezTo>
                  <a:cubicBezTo>
                    <a:pt x="428" y="562"/>
                    <a:pt x="428" y="562"/>
                    <a:pt x="428" y="562"/>
                  </a:cubicBezTo>
                  <a:cubicBezTo>
                    <a:pt x="324" y="562"/>
                    <a:pt x="324" y="562"/>
                    <a:pt x="324" y="562"/>
                  </a:cubicBezTo>
                  <a:cubicBezTo>
                    <a:pt x="324" y="262"/>
                    <a:pt x="324" y="262"/>
                    <a:pt x="324" y="262"/>
                  </a:cubicBezTo>
                  <a:cubicBezTo>
                    <a:pt x="324" y="160"/>
                    <a:pt x="324" y="104"/>
                    <a:pt x="249" y="104"/>
                  </a:cubicBezTo>
                  <a:cubicBezTo>
                    <a:pt x="164" y="104"/>
                    <a:pt x="104" y="219"/>
                    <a:pt x="104" y="329"/>
                  </a:cubicBezTo>
                  <a:cubicBezTo>
                    <a:pt x="104" y="562"/>
                    <a:pt x="104" y="562"/>
                    <a:pt x="104" y="562"/>
                  </a:cubicBezTo>
                  <a:cubicBezTo>
                    <a:pt x="0" y="562"/>
                    <a:pt x="0" y="562"/>
                    <a:pt x="0" y="562"/>
                  </a:cubicBezTo>
                  <a:lnTo>
                    <a:pt x="0" y="13"/>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40" name="Freeform 11"/>
            <p:cNvSpPr>
              <a:spLocks noEditPoints="1"/>
            </p:cNvSpPr>
            <p:nvPr/>
          </p:nvSpPr>
          <p:spPr bwMode="auto">
            <a:xfrm>
              <a:off x="5588701" y="1664018"/>
              <a:ext cx="164396" cy="1044135"/>
            </a:xfrm>
            <a:custGeom>
              <a:avLst/>
              <a:gdLst>
                <a:gd name="T0" fmla="*/ 24 w 296"/>
                <a:gd name="T1" fmla="*/ 584 h 1880"/>
                <a:gd name="T2" fmla="*/ 270 w 296"/>
                <a:gd name="T3" fmla="*/ 584 h 1880"/>
                <a:gd name="T4" fmla="*/ 270 w 296"/>
                <a:gd name="T5" fmla="*/ 1880 h 1880"/>
                <a:gd name="T6" fmla="*/ 24 w 296"/>
                <a:gd name="T7" fmla="*/ 1880 h 1880"/>
                <a:gd name="T8" fmla="*/ 24 w 296"/>
                <a:gd name="T9" fmla="*/ 584 h 1880"/>
                <a:gd name="T10" fmla="*/ 0 w 296"/>
                <a:gd name="T11" fmla="*/ 0 h 1880"/>
                <a:gd name="T12" fmla="*/ 296 w 296"/>
                <a:gd name="T13" fmla="*/ 0 h 1880"/>
                <a:gd name="T14" fmla="*/ 296 w 296"/>
                <a:gd name="T15" fmla="*/ 277 h 1880"/>
                <a:gd name="T16" fmla="*/ 0 w 296"/>
                <a:gd name="T17" fmla="*/ 277 h 1880"/>
                <a:gd name="T18" fmla="*/ 0 w 296"/>
                <a:gd name="T19" fmla="*/ 0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1880">
                  <a:moveTo>
                    <a:pt x="24" y="584"/>
                  </a:moveTo>
                  <a:lnTo>
                    <a:pt x="270" y="584"/>
                  </a:lnTo>
                  <a:lnTo>
                    <a:pt x="270" y="1880"/>
                  </a:lnTo>
                  <a:lnTo>
                    <a:pt x="24" y="1880"/>
                  </a:lnTo>
                  <a:lnTo>
                    <a:pt x="24" y="584"/>
                  </a:lnTo>
                  <a:close/>
                  <a:moveTo>
                    <a:pt x="0" y="0"/>
                  </a:moveTo>
                  <a:lnTo>
                    <a:pt x="296" y="0"/>
                  </a:lnTo>
                  <a:lnTo>
                    <a:pt x="296" y="277"/>
                  </a:lnTo>
                  <a:lnTo>
                    <a:pt x="0" y="277"/>
                  </a:lnTo>
                  <a:lnTo>
                    <a:pt x="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41" name="Freeform 12"/>
            <p:cNvSpPr>
              <a:spLocks noEditPoints="1"/>
            </p:cNvSpPr>
            <p:nvPr/>
          </p:nvSpPr>
          <p:spPr bwMode="auto">
            <a:xfrm>
              <a:off x="5932488" y="1971149"/>
              <a:ext cx="529843" cy="753110"/>
            </a:xfrm>
            <a:custGeom>
              <a:avLst/>
              <a:gdLst>
                <a:gd name="T0" fmla="*/ 300 w 404"/>
                <a:gd name="T1" fmla="*/ 316 h 574"/>
                <a:gd name="T2" fmla="*/ 300 w 404"/>
                <a:gd name="T3" fmla="*/ 347 h 574"/>
                <a:gd name="T4" fmla="*/ 175 w 404"/>
                <a:gd name="T5" fmla="*/ 494 h 574"/>
                <a:gd name="T6" fmla="*/ 115 w 404"/>
                <a:gd name="T7" fmla="*/ 423 h 574"/>
                <a:gd name="T8" fmla="*/ 279 w 404"/>
                <a:gd name="T9" fmla="*/ 316 h 574"/>
                <a:gd name="T10" fmla="*/ 300 w 404"/>
                <a:gd name="T11" fmla="*/ 316 h 574"/>
                <a:gd name="T12" fmla="*/ 300 w 404"/>
                <a:gd name="T13" fmla="*/ 562 h 574"/>
                <a:gd name="T14" fmla="*/ 404 w 404"/>
                <a:gd name="T15" fmla="*/ 562 h 574"/>
                <a:gd name="T16" fmla="*/ 404 w 404"/>
                <a:gd name="T17" fmla="*/ 185 h 574"/>
                <a:gd name="T18" fmla="*/ 224 w 404"/>
                <a:gd name="T19" fmla="*/ 0 h 574"/>
                <a:gd name="T20" fmla="*/ 18 w 404"/>
                <a:gd name="T21" fmla="*/ 165 h 574"/>
                <a:gd name="T22" fmla="*/ 128 w 404"/>
                <a:gd name="T23" fmla="*/ 165 h 574"/>
                <a:gd name="T24" fmla="*/ 216 w 404"/>
                <a:gd name="T25" fmla="*/ 81 h 574"/>
                <a:gd name="T26" fmla="*/ 300 w 404"/>
                <a:gd name="T27" fmla="*/ 151 h 574"/>
                <a:gd name="T28" fmla="*/ 300 w 404"/>
                <a:gd name="T29" fmla="*/ 247 h 574"/>
                <a:gd name="T30" fmla="*/ 0 w 404"/>
                <a:gd name="T31" fmla="*/ 427 h 574"/>
                <a:gd name="T32" fmla="*/ 156 w 404"/>
                <a:gd name="T33" fmla="*/ 574 h 574"/>
                <a:gd name="T34" fmla="*/ 298 w 404"/>
                <a:gd name="T35" fmla="*/ 494 h 574"/>
                <a:gd name="T36" fmla="*/ 300 w 404"/>
                <a:gd name="T37" fmla="*/ 494 h 574"/>
                <a:gd name="T38" fmla="*/ 300 w 404"/>
                <a:gd name="T39" fmla="*/ 562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4" h="574">
                  <a:moveTo>
                    <a:pt x="300" y="316"/>
                  </a:moveTo>
                  <a:cubicBezTo>
                    <a:pt x="300" y="347"/>
                    <a:pt x="300" y="347"/>
                    <a:pt x="300" y="347"/>
                  </a:cubicBezTo>
                  <a:cubicBezTo>
                    <a:pt x="300" y="412"/>
                    <a:pt x="247" y="494"/>
                    <a:pt x="175" y="494"/>
                  </a:cubicBezTo>
                  <a:cubicBezTo>
                    <a:pt x="144" y="494"/>
                    <a:pt x="115" y="466"/>
                    <a:pt x="115" y="423"/>
                  </a:cubicBezTo>
                  <a:cubicBezTo>
                    <a:pt x="115" y="353"/>
                    <a:pt x="197" y="316"/>
                    <a:pt x="279" y="316"/>
                  </a:cubicBezTo>
                  <a:lnTo>
                    <a:pt x="300" y="316"/>
                  </a:lnTo>
                  <a:close/>
                  <a:moveTo>
                    <a:pt x="300" y="562"/>
                  </a:moveTo>
                  <a:cubicBezTo>
                    <a:pt x="404" y="562"/>
                    <a:pt x="404" y="562"/>
                    <a:pt x="404" y="562"/>
                  </a:cubicBezTo>
                  <a:cubicBezTo>
                    <a:pt x="404" y="185"/>
                    <a:pt x="404" y="185"/>
                    <a:pt x="404" y="185"/>
                  </a:cubicBezTo>
                  <a:cubicBezTo>
                    <a:pt x="404" y="135"/>
                    <a:pt x="404" y="0"/>
                    <a:pt x="224" y="0"/>
                  </a:cubicBezTo>
                  <a:cubicBezTo>
                    <a:pt x="70" y="0"/>
                    <a:pt x="18" y="77"/>
                    <a:pt x="18" y="165"/>
                  </a:cubicBezTo>
                  <a:cubicBezTo>
                    <a:pt x="128" y="165"/>
                    <a:pt x="128" y="165"/>
                    <a:pt x="128" y="165"/>
                  </a:cubicBezTo>
                  <a:cubicBezTo>
                    <a:pt x="128" y="121"/>
                    <a:pt x="153" y="81"/>
                    <a:pt x="216" y="81"/>
                  </a:cubicBezTo>
                  <a:cubicBezTo>
                    <a:pt x="255" y="81"/>
                    <a:pt x="291" y="98"/>
                    <a:pt x="300" y="151"/>
                  </a:cubicBezTo>
                  <a:cubicBezTo>
                    <a:pt x="300" y="247"/>
                    <a:pt x="300" y="247"/>
                    <a:pt x="300" y="247"/>
                  </a:cubicBezTo>
                  <a:cubicBezTo>
                    <a:pt x="160" y="247"/>
                    <a:pt x="0" y="281"/>
                    <a:pt x="0" y="427"/>
                  </a:cubicBezTo>
                  <a:cubicBezTo>
                    <a:pt x="0" y="512"/>
                    <a:pt x="53" y="574"/>
                    <a:pt x="156" y="574"/>
                  </a:cubicBezTo>
                  <a:cubicBezTo>
                    <a:pt x="240" y="574"/>
                    <a:pt x="284" y="524"/>
                    <a:pt x="298" y="494"/>
                  </a:cubicBezTo>
                  <a:cubicBezTo>
                    <a:pt x="300" y="494"/>
                    <a:pt x="300" y="494"/>
                    <a:pt x="300" y="494"/>
                  </a:cubicBezTo>
                  <a:lnTo>
                    <a:pt x="300" y="562"/>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42" name="Freeform 13"/>
            <p:cNvSpPr>
              <a:spLocks/>
            </p:cNvSpPr>
            <p:nvPr/>
          </p:nvSpPr>
          <p:spPr bwMode="auto">
            <a:xfrm>
              <a:off x="2456296" y="2224408"/>
              <a:ext cx="314907" cy="638700"/>
            </a:xfrm>
            <a:custGeom>
              <a:avLst/>
              <a:gdLst>
                <a:gd name="T0" fmla="*/ 240 w 240"/>
                <a:gd name="T1" fmla="*/ 0 h 487"/>
                <a:gd name="T2" fmla="*/ 0 w 240"/>
                <a:gd name="T3" fmla="*/ 487 h 487"/>
                <a:gd name="T4" fmla="*/ 0 w 240"/>
                <a:gd name="T5" fmla="*/ 487 h 487"/>
                <a:gd name="T6" fmla="*/ 240 w 240"/>
                <a:gd name="T7" fmla="*/ 487 h 487"/>
                <a:gd name="T8" fmla="*/ 240 w 240"/>
                <a:gd name="T9" fmla="*/ 0 h 487"/>
              </a:gdLst>
              <a:ahLst/>
              <a:cxnLst>
                <a:cxn ang="0">
                  <a:pos x="T0" y="T1"/>
                </a:cxn>
                <a:cxn ang="0">
                  <a:pos x="T2" y="T3"/>
                </a:cxn>
                <a:cxn ang="0">
                  <a:pos x="T4" y="T5"/>
                </a:cxn>
                <a:cxn ang="0">
                  <a:pos x="T6" y="T7"/>
                </a:cxn>
                <a:cxn ang="0">
                  <a:pos x="T8" y="T9"/>
                </a:cxn>
              </a:cxnLst>
              <a:rect l="0" t="0" r="r" b="b"/>
              <a:pathLst>
                <a:path w="240" h="487">
                  <a:moveTo>
                    <a:pt x="240" y="0"/>
                  </a:moveTo>
                  <a:cubicBezTo>
                    <a:pt x="93" y="117"/>
                    <a:pt x="0" y="292"/>
                    <a:pt x="0" y="487"/>
                  </a:cubicBezTo>
                  <a:cubicBezTo>
                    <a:pt x="0" y="487"/>
                    <a:pt x="0" y="487"/>
                    <a:pt x="0" y="487"/>
                  </a:cubicBezTo>
                  <a:cubicBezTo>
                    <a:pt x="240" y="487"/>
                    <a:pt x="240" y="487"/>
                    <a:pt x="240" y="487"/>
                  </a:cubicBezTo>
                  <a:lnTo>
                    <a:pt x="24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43" name="Freeform 14"/>
            <p:cNvSpPr>
              <a:spLocks/>
            </p:cNvSpPr>
            <p:nvPr/>
          </p:nvSpPr>
          <p:spPr bwMode="auto">
            <a:xfrm>
              <a:off x="2071965" y="2855332"/>
              <a:ext cx="435427" cy="254369"/>
            </a:xfrm>
            <a:custGeom>
              <a:avLst/>
              <a:gdLst>
                <a:gd name="T0" fmla="*/ 0 w 332"/>
                <a:gd name="T1" fmla="*/ 0 h 194"/>
                <a:gd name="T2" fmla="*/ 332 w 332"/>
                <a:gd name="T3" fmla="*/ 194 h 194"/>
                <a:gd name="T4" fmla="*/ 300 w 332"/>
                <a:gd name="T5" fmla="*/ 0 h 194"/>
                <a:gd name="T6" fmla="*/ 0 w 332"/>
                <a:gd name="T7" fmla="*/ 0 h 194"/>
              </a:gdLst>
              <a:ahLst/>
              <a:cxnLst>
                <a:cxn ang="0">
                  <a:pos x="T0" y="T1"/>
                </a:cxn>
                <a:cxn ang="0">
                  <a:pos x="T2" y="T3"/>
                </a:cxn>
                <a:cxn ang="0">
                  <a:pos x="T4" y="T5"/>
                </a:cxn>
                <a:cxn ang="0">
                  <a:pos x="T6" y="T7"/>
                </a:cxn>
              </a:cxnLst>
              <a:rect l="0" t="0" r="r" b="b"/>
              <a:pathLst>
                <a:path w="332" h="194">
                  <a:moveTo>
                    <a:pt x="0" y="0"/>
                  </a:moveTo>
                  <a:cubicBezTo>
                    <a:pt x="89" y="86"/>
                    <a:pt x="202" y="153"/>
                    <a:pt x="332" y="194"/>
                  </a:cubicBezTo>
                  <a:cubicBezTo>
                    <a:pt x="311" y="133"/>
                    <a:pt x="300" y="68"/>
                    <a:pt x="300" y="0"/>
                  </a:cubicBezTo>
                  <a:lnTo>
                    <a:pt x="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44" name="Freeform 15"/>
            <p:cNvSpPr>
              <a:spLocks/>
            </p:cNvSpPr>
            <p:nvPr/>
          </p:nvSpPr>
          <p:spPr bwMode="auto">
            <a:xfrm>
              <a:off x="2762871" y="2855332"/>
              <a:ext cx="935834" cy="314907"/>
            </a:xfrm>
            <a:custGeom>
              <a:avLst/>
              <a:gdLst>
                <a:gd name="T0" fmla="*/ 713 w 713"/>
                <a:gd name="T1" fmla="*/ 0 h 240"/>
                <a:gd name="T2" fmla="*/ 0 w 713"/>
                <a:gd name="T3" fmla="*/ 0 h 240"/>
                <a:gd name="T4" fmla="*/ 0 w 713"/>
                <a:gd name="T5" fmla="*/ 236 h 240"/>
                <a:gd name="T6" fmla="*/ 87 w 713"/>
                <a:gd name="T7" fmla="*/ 240 h 240"/>
                <a:gd name="T8" fmla="*/ 713 w 713"/>
                <a:gd name="T9" fmla="*/ 0 h 240"/>
              </a:gdLst>
              <a:ahLst/>
              <a:cxnLst>
                <a:cxn ang="0">
                  <a:pos x="T0" y="T1"/>
                </a:cxn>
                <a:cxn ang="0">
                  <a:pos x="T2" y="T3"/>
                </a:cxn>
                <a:cxn ang="0">
                  <a:pos x="T4" y="T5"/>
                </a:cxn>
                <a:cxn ang="0">
                  <a:pos x="T6" y="T7"/>
                </a:cxn>
                <a:cxn ang="0">
                  <a:pos x="T8" y="T9"/>
                </a:cxn>
              </a:cxnLst>
              <a:rect l="0" t="0" r="r" b="b"/>
              <a:pathLst>
                <a:path w="713" h="240">
                  <a:moveTo>
                    <a:pt x="713" y="0"/>
                  </a:moveTo>
                  <a:cubicBezTo>
                    <a:pt x="0" y="0"/>
                    <a:pt x="0" y="0"/>
                    <a:pt x="0" y="0"/>
                  </a:cubicBezTo>
                  <a:cubicBezTo>
                    <a:pt x="0" y="236"/>
                    <a:pt x="0" y="236"/>
                    <a:pt x="0" y="236"/>
                  </a:cubicBezTo>
                  <a:cubicBezTo>
                    <a:pt x="28" y="238"/>
                    <a:pt x="58" y="240"/>
                    <a:pt x="87" y="240"/>
                  </a:cubicBezTo>
                  <a:cubicBezTo>
                    <a:pt x="338" y="240"/>
                    <a:pt x="563" y="147"/>
                    <a:pt x="713" y="0"/>
                  </a:cubicBez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45" name="Freeform 16"/>
            <p:cNvSpPr>
              <a:spLocks/>
            </p:cNvSpPr>
            <p:nvPr/>
          </p:nvSpPr>
          <p:spPr bwMode="auto">
            <a:xfrm>
              <a:off x="2456296" y="2855331"/>
              <a:ext cx="314907" cy="638700"/>
            </a:xfrm>
            <a:custGeom>
              <a:avLst/>
              <a:gdLst>
                <a:gd name="T0" fmla="*/ 32 w 240"/>
                <a:gd name="T1" fmla="*/ 194 h 487"/>
                <a:gd name="T2" fmla="*/ 240 w 240"/>
                <a:gd name="T3" fmla="*/ 487 h 487"/>
                <a:gd name="T4" fmla="*/ 240 w 240"/>
                <a:gd name="T5" fmla="*/ 236 h 487"/>
                <a:gd name="T6" fmla="*/ 240 w 240"/>
                <a:gd name="T7" fmla="*/ 0 h 487"/>
                <a:gd name="T8" fmla="*/ 0 w 240"/>
                <a:gd name="T9" fmla="*/ 0 h 487"/>
                <a:gd name="T10" fmla="*/ 32 w 240"/>
                <a:gd name="T11" fmla="*/ 194 h 487"/>
              </a:gdLst>
              <a:ahLst/>
              <a:cxnLst>
                <a:cxn ang="0">
                  <a:pos x="T0" y="T1"/>
                </a:cxn>
                <a:cxn ang="0">
                  <a:pos x="T2" y="T3"/>
                </a:cxn>
                <a:cxn ang="0">
                  <a:pos x="T4" y="T5"/>
                </a:cxn>
                <a:cxn ang="0">
                  <a:pos x="T6" y="T7"/>
                </a:cxn>
                <a:cxn ang="0">
                  <a:pos x="T8" y="T9"/>
                </a:cxn>
                <a:cxn ang="0">
                  <a:pos x="T10" y="T11"/>
                </a:cxn>
              </a:cxnLst>
              <a:rect l="0" t="0" r="r" b="b"/>
              <a:pathLst>
                <a:path w="240" h="487">
                  <a:moveTo>
                    <a:pt x="32" y="194"/>
                  </a:moveTo>
                  <a:cubicBezTo>
                    <a:pt x="72" y="310"/>
                    <a:pt x="144" y="411"/>
                    <a:pt x="240" y="487"/>
                  </a:cubicBezTo>
                  <a:cubicBezTo>
                    <a:pt x="240" y="236"/>
                    <a:pt x="240" y="236"/>
                    <a:pt x="240" y="236"/>
                  </a:cubicBezTo>
                  <a:cubicBezTo>
                    <a:pt x="240" y="0"/>
                    <a:pt x="240" y="0"/>
                    <a:pt x="240" y="0"/>
                  </a:cubicBezTo>
                  <a:cubicBezTo>
                    <a:pt x="0" y="0"/>
                    <a:pt x="0" y="0"/>
                    <a:pt x="0" y="0"/>
                  </a:cubicBezTo>
                  <a:cubicBezTo>
                    <a:pt x="0" y="68"/>
                    <a:pt x="12" y="133"/>
                    <a:pt x="32" y="194"/>
                  </a:cubicBez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Trebuchet MS"/>
                <a:ea typeface="+mn-ea"/>
                <a:cs typeface="+mn-cs"/>
              </a:endParaRPr>
            </a:p>
          </p:txBody>
        </p:sp>
      </p:grpSp>
    </p:spTree>
    <p:extLst>
      <p:ext uri="{BB962C8B-B14F-4D97-AF65-F5344CB8AC3E}">
        <p14:creationId xmlns:p14="http://schemas.microsoft.com/office/powerpoint/2010/main" val="1021337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20"/>
          <p:cNvSpPr txBox="1">
            <a:spLocks/>
          </p:cNvSpPr>
          <p:nvPr/>
        </p:nvSpPr>
        <p:spPr>
          <a:xfrm>
            <a:off x="3503506" y="3831375"/>
            <a:ext cx="2736304" cy="250261"/>
          </a:xfrm>
          <a:prstGeom prst="rect">
            <a:avLst/>
          </a:prstGeom>
        </p:spPr>
        <p:txBody>
          <a:bodyPr/>
          <a:lstStyle>
            <a:lvl1pPr marL="0" indent="0" algn="l" defTabSz="914400" rtl="0" eaLnBrk="1" latinLnBrk="0" hangingPunct="1">
              <a:lnSpc>
                <a:spcPct val="110000"/>
              </a:lnSpc>
              <a:spcBef>
                <a:spcPts val="600"/>
              </a:spcBef>
              <a:spcAft>
                <a:spcPts val="600"/>
              </a:spcAft>
              <a:buFont typeface="Arial" pitchFamily="34" charset="0"/>
              <a:buNone/>
              <a:defRPr sz="2000" kern="1200">
                <a:solidFill>
                  <a:schemeClr val="bg1"/>
                </a:solidFill>
                <a:latin typeface="+mn-lt"/>
                <a:ea typeface="+mn-ea"/>
                <a:cs typeface="+mn-cs"/>
              </a:defRPr>
            </a:lvl1pPr>
            <a:lvl2pPr marL="361950" indent="-180975" algn="l" defTabSz="914400" rtl="0" eaLnBrk="1" latinLnBrk="0" hangingPunct="1">
              <a:lnSpc>
                <a:spcPct val="110000"/>
              </a:lnSpc>
              <a:spcBef>
                <a:spcPts val="0"/>
              </a:spcBef>
              <a:spcAft>
                <a:spcPts val="400"/>
              </a:spcAft>
              <a:buFont typeface="Arial" pitchFamily="34" charset="0"/>
              <a:buChar char="–"/>
              <a:defRPr sz="1800" kern="1200">
                <a:solidFill>
                  <a:schemeClr val="tx1">
                    <a:lumMod val="75000"/>
                    <a:lumOff val="25000"/>
                  </a:schemeClr>
                </a:solidFill>
                <a:latin typeface="+mn-lt"/>
                <a:ea typeface="+mn-ea"/>
                <a:cs typeface="+mn-cs"/>
              </a:defRPr>
            </a:lvl2pPr>
            <a:lvl3pPr marL="534988" indent="-173038" algn="l" defTabSz="914400" rtl="0" eaLnBrk="1" latinLnBrk="0" hangingPunct="1">
              <a:lnSpc>
                <a:spcPct val="110000"/>
              </a:lnSpc>
              <a:spcBef>
                <a:spcPts val="0"/>
              </a:spcBef>
              <a:spcAft>
                <a:spcPts val="400"/>
              </a:spcAft>
              <a:buFont typeface="Arial" pitchFamily="34" charset="0"/>
              <a:buChar char="•"/>
              <a:tabLst/>
              <a:defRPr sz="1600" kern="1200">
                <a:solidFill>
                  <a:schemeClr val="tx1">
                    <a:lumMod val="75000"/>
                    <a:lumOff val="25000"/>
                  </a:schemeClr>
                </a:solidFill>
                <a:latin typeface="+mn-lt"/>
                <a:ea typeface="+mn-ea"/>
                <a:cs typeface="+mn-cs"/>
              </a:defRPr>
            </a:lvl3pPr>
            <a:lvl4pPr marL="715963" indent="-180975" algn="l" defTabSz="914400" rtl="0" eaLnBrk="1" latinLnBrk="0" hangingPunct="1">
              <a:lnSpc>
                <a:spcPct val="110000"/>
              </a:lnSpc>
              <a:spcBef>
                <a:spcPts val="0"/>
              </a:spcBef>
              <a:spcAft>
                <a:spcPts val="400"/>
              </a:spcAft>
              <a:buFont typeface="Arial" pitchFamily="34" charset="0"/>
              <a:buChar char="–"/>
              <a:defRPr sz="1400" kern="1200">
                <a:solidFill>
                  <a:schemeClr val="tx1">
                    <a:lumMod val="75000"/>
                    <a:lumOff val="25000"/>
                  </a:schemeClr>
                </a:solidFill>
                <a:latin typeface="+mn-lt"/>
                <a:ea typeface="+mn-ea"/>
                <a:cs typeface="+mn-cs"/>
              </a:defRPr>
            </a:lvl4pPr>
            <a:lvl5pPr marL="896938" indent="-180975" algn="l" defTabSz="914400" rtl="0" eaLnBrk="1" latinLnBrk="0" hangingPunct="1">
              <a:lnSpc>
                <a:spcPct val="110000"/>
              </a:lnSpc>
              <a:spcBef>
                <a:spcPts val="0"/>
              </a:spcBef>
              <a:spcAft>
                <a:spcPts val="400"/>
              </a:spcAft>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00" dirty="0"/>
              <a:t>Din kompetenspartner</a:t>
            </a:r>
          </a:p>
          <a:p>
            <a:r>
              <a:rPr lang="sv-SE" sz="1600" dirty="0"/>
              <a:t>www.lernia.se</a:t>
            </a:r>
          </a:p>
        </p:txBody>
      </p:sp>
    </p:spTree>
    <p:extLst>
      <p:ext uri="{BB962C8B-B14F-4D97-AF65-F5344CB8AC3E}">
        <p14:creationId xmlns:p14="http://schemas.microsoft.com/office/powerpoint/2010/main" val="1217349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latshållare för text 20"/>
          <p:cNvSpPr>
            <a:spLocks noGrp="1"/>
          </p:cNvSpPr>
          <p:nvPr>
            <p:ph type="body" sz="quarter" idx="13"/>
          </p:nvPr>
        </p:nvSpPr>
        <p:spPr>
          <a:xfrm>
            <a:off x="3016787" y="1735430"/>
            <a:ext cx="3173946" cy="4159024"/>
          </a:xfrm>
        </p:spPr>
        <p:txBody>
          <a:bodyPr/>
          <a:lstStyle/>
          <a:p>
            <a:r>
              <a:rPr lang="sv-SE" sz="1400" dirty="0"/>
              <a:t>Din kompetenspartner </a:t>
            </a:r>
          </a:p>
          <a:p>
            <a:r>
              <a:rPr lang="sv-SE" sz="1400" dirty="0"/>
              <a:t>Henrik Samuelsson, Utbildningsansvarig</a:t>
            </a:r>
          </a:p>
          <a:p>
            <a:r>
              <a:rPr lang="sv-SE" sz="1400" dirty="0">
                <a:hlinkClick r:id="rId3"/>
              </a:rPr>
              <a:t>henrik.samuelsson@lernia.se</a:t>
            </a:r>
            <a:r>
              <a:rPr lang="sv-SE" sz="1400" dirty="0"/>
              <a:t> </a:t>
            </a:r>
          </a:p>
          <a:p>
            <a:r>
              <a:rPr lang="sv-SE" sz="1400" dirty="0"/>
              <a:t>0722-54 73 87</a:t>
            </a:r>
          </a:p>
          <a:p>
            <a:r>
              <a:rPr lang="sv-SE" sz="1400" dirty="0"/>
              <a:t>Christian Midlöv, CNC-lärare</a:t>
            </a:r>
          </a:p>
          <a:p>
            <a:r>
              <a:rPr lang="sv-SE" sz="1400" dirty="0">
                <a:hlinkClick r:id="rId4"/>
              </a:rPr>
              <a:t>christian.midlov@lernia.se</a:t>
            </a:r>
            <a:endParaRPr lang="sv-SE" sz="1400" dirty="0"/>
          </a:p>
          <a:p>
            <a:r>
              <a:rPr lang="sv-SE" sz="1400" dirty="0"/>
              <a:t>0722-54 92 65</a:t>
            </a:r>
          </a:p>
          <a:p>
            <a:r>
              <a:rPr lang="sv-SE" sz="1400" dirty="0"/>
              <a:t>Abdulelah Alkurdi, Svets lärare</a:t>
            </a:r>
          </a:p>
          <a:p>
            <a:r>
              <a:rPr lang="sv-SE" sz="1400" dirty="0">
                <a:hlinkClick r:id="rId5"/>
              </a:rPr>
              <a:t>Abdulelah.alkurdi@lernia.se</a:t>
            </a:r>
            <a:r>
              <a:rPr lang="sv-SE" sz="1400" dirty="0"/>
              <a:t> </a:t>
            </a:r>
          </a:p>
          <a:p>
            <a:r>
              <a:rPr lang="sv-SE" sz="1400" dirty="0"/>
              <a:t>0722-54 52 37</a:t>
            </a:r>
          </a:p>
          <a:p>
            <a:endParaRPr lang="sv-SE" sz="1600" dirty="0"/>
          </a:p>
        </p:txBody>
      </p:sp>
      <p:grpSp>
        <p:nvGrpSpPr>
          <p:cNvPr id="4" name="Grupp 3"/>
          <p:cNvGrpSpPr/>
          <p:nvPr/>
        </p:nvGrpSpPr>
        <p:grpSpPr>
          <a:xfrm>
            <a:off x="2033604" y="229208"/>
            <a:ext cx="4390366" cy="1830013"/>
            <a:chOff x="2071965" y="1664018"/>
            <a:chExt cx="4390366" cy="1830013"/>
          </a:xfrm>
        </p:grpSpPr>
        <p:sp>
          <p:nvSpPr>
            <p:cNvPr id="36" name="Freeform 7"/>
            <p:cNvSpPr>
              <a:spLocks/>
            </p:cNvSpPr>
            <p:nvPr/>
          </p:nvSpPr>
          <p:spPr bwMode="auto">
            <a:xfrm>
              <a:off x="2947817" y="1664018"/>
              <a:ext cx="552614" cy="1044135"/>
            </a:xfrm>
            <a:custGeom>
              <a:avLst/>
              <a:gdLst>
                <a:gd name="T0" fmla="*/ 0 w 995"/>
                <a:gd name="T1" fmla="*/ 0 h 1880"/>
                <a:gd name="T2" fmla="*/ 272 w 995"/>
                <a:gd name="T3" fmla="*/ 0 h 1880"/>
                <a:gd name="T4" fmla="*/ 272 w 995"/>
                <a:gd name="T5" fmla="*/ 1661 h 1880"/>
                <a:gd name="T6" fmla="*/ 995 w 995"/>
                <a:gd name="T7" fmla="*/ 1661 h 1880"/>
                <a:gd name="T8" fmla="*/ 995 w 995"/>
                <a:gd name="T9" fmla="*/ 1880 h 1880"/>
                <a:gd name="T10" fmla="*/ 0 w 995"/>
                <a:gd name="T11" fmla="*/ 1880 h 1880"/>
                <a:gd name="T12" fmla="*/ 0 w 995"/>
                <a:gd name="T13" fmla="*/ 0 h 1880"/>
              </a:gdLst>
              <a:ahLst/>
              <a:cxnLst>
                <a:cxn ang="0">
                  <a:pos x="T0" y="T1"/>
                </a:cxn>
                <a:cxn ang="0">
                  <a:pos x="T2" y="T3"/>
                </a:cxn>
                <a:cxn ang="0">
                  <a:pos x="T4" y="T5"/>
                </a:cxn>
                <a:cxn ang="0">
                  <a:pos x="T6" y="T7"/>
                </a:cxn>
                <a:cxn ang="0">
                  <a:pos x="T8" y="T9"/>
                </a:cxn>
                <a:cxn ang="0">
                  <a:pos x="T10" y="T11"/>
                </a:cxn>
                <a:cxn ang="0">
                  <a:pos x="T12" y="T13"/>
                </a:cxn>
              </a:cxnLst>
              <a:rect l="0" t="0" r="r" b="b"/>
              <a:pathLst>
                <a:path w="995" h="1880">
                  <a:moveTo>
                    <a:pt x="0" y="0"/>
                  </a:moveTo>
                  <a:lnTo>
                    <a:pt x="272" y="0"/>
                  </a:lnTo>
                  <a:lnTo>
                    <a:pt x="272" y="1661"/>
                  </a:lnTo>
                  <a:lnTo>
                    <a:pt x="995" y="1661"/>
                  </a:lnTo>
                  <a:lnTo>
                    <a:pt x="995" y="1880"/>
                  </a:lnTo>
                  <a:lnTo>
                    <a:pt x="0" y="1880"/>
                  </a:lnTo>
                  <a:lnTo>
                    <a:pt x="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37" name="Freeform 8"/>
            <p:cNvSpPr>
              <a:spLocks noEditPoints="1"/>
            </p:cNvSpPr>
            <p:nvPr/>
          </p:nvSpPr>
          <p:spPr bwMode="auto">
            <a:xfrm>
              <a:off x="3559302" y="1971149"/>
              <a:ext cx="553725" cy="753110"/>
            </a:xfrm>
            <a:custGeom>
              <a:avLst/>
              <a:gdLst>
                <a:gd name="T0" fmla="*/ 108 w 422"/>
                <a:gd name="T1" fmla="*/ 178 h 574"/>
                <a:gd name="T2" fmla="*/ 218 w 422"/>
                <a:gd name="T3" fmla="*/ 81 h 574"/>
                <a:gd name="T4" fmla="*/ 318 w 422"/>
                <a:gd name="T5" fmla="*/ 178 h 574"/>
                <a:gd name="T6" fmla="*/ 108 w 422"/>
                <a:gd name="T7" fmla="*/ 178 h 574"/>
                <a:gd name="T8" fmla="*/ 409 w 422"/>
                <a:gd name="T9" fmla="*/ 474 h 574"/>
                <a:gd name="T10" fmla="*/ 306 w 422"/>
                <a:gd name="T11" fmla="*/ 494 h 574"/>
                <a:gd name="T12" fmla="*/ 104 w 422"/>
                <a:gd name="T13" fmla="*/ 247 h 574"/>
                <a:gd name="T14" fmla="*/ 422 w 422"/>
                <a:gd name="T15" fmla="*/ 247 h 574"/>
                <a:gd name="T16" fmla="*/ 422 w 422"/>
                <a:gd name="T17" fmla="*/ 220 h 574"/>
                <a:gd name="T18" fmla="*/ 224 w 422"/>
                <a:gd name="T19" fmla="*/ 0 h 574"/>
                <a:gd name="T20" fmla="*/ 0 w 422"/>
                <a:gd name="T21" fmla="*/ 261 h 574"/>
                <a:gd name="T22" fmla="*/ 272 w 422"/>
                <a:gd name="T23" fmla="*/ 574 h 574"/>
                <a:gd name="T24" fmla="*/ 409 w 422"/>
                <a:gd name="T25" fmla="*/ 556 h 574"/>
                <a:gd name="T26" fmla="*/ 409 w 422"/>
                <a:gd name="T27" fmla="*/ 4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74">
                  <a:moveTo>
                    <a:pt x="108" y="178"/>
                  </a:moveTo>
                  <a:cubicBezTo>
                    <a:pt x="108" y="153"/>
                    <a:pt x="133" y="81"/>
                    <a:pt x="218" y="81"/>
                  </a:cubicBezTo>
                  <a:cubicBezTo>
                    <a:pt x="298" y="81"/>
                    <a:pt x="318" y="143"/>
                    <a:pt x="318" y="178"/>
                  </a:cubicBezTo>
                  <a:lnTo>
                    <a:pt x="108" y="178"/>
                  </a:lnTo>
                  <a:close/>
                  <a:moveTo>
                    <a:pt x="409" y="474"/>
                  </a:moveTo>
                  <a:cubicBezTo>
                    <a:pt x="385" y="482"/>
                    <a:pt x="353" y="494"/>
                    <a:pt x="306" y="494"/>
                  </a:cubicBezTo>
                  <a:cubicBezTo>
                    <a:pt x="156" y="494"/>
                    <a:pt x="104" y="349"/>
                    <a:pt x="104" y="247"/>
                  </a:cubicBezTo>
                  <a:cubicBezTo>
                    <a:pt x="422" y="247"/>
                    <a:pt x="422" y="247"/>
                    <a:pt x="422" y="247"/>
                  </a:cubicBezTo>
                  <a:cubicBezTo>
                    <a:pt x="422" y="220"/>
                    <a:pt x="422" y="220"/>
                    <a:pt x="422" y="220"/>
                  </a:cubicBezTo>
                  <a:cubicBezTo>
                    <a:pt x="422" y="91"/>
                    <a:pt x="358" y="0"/>
                    <a:pt x="224" y="0"/>
                  </a:cubicBezTo>
                  <a:cubicBezTo>
                    <a:pt x="153" y="0"/>
                    <a:pt x="0" y="25"/>
                    <a:pt x="0" y="261"/>
                  </a:cubicBezTo>
                  <a:cubicBezTo>
                    <a:pt x="0" y="476"/>
                    <a:pt x="106" y="574"/>
                    <a:pt x="272" y="574"/>
                  </a:cubicBezTo>
                  <a:cubicBezTo>
                    <a:pt x="332" y="574"/>
                    <a:pt x="365" y="566"/>
                    <a:pt x="409" y="556"/>
                  </a:cubicBezTo>
                  <a:lnTo>
                    <a:pt x="409" y="474"/>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38" name="Freeform 9"/>
            <p:cNvSpPr>
              <a:spLocks/>
            </p:cNvSpPr>
            <p:nvPr/>
          </p:nvSpPr>
          <p:spPr bwMode="auto">
            <a:xfrm>
              <a:off x="4282421" y="1971149"/>
              <a:ext cx="362115" cy="737004"/>
            </a:xfrm>
            <a:custGeom>
              <a:avLst/>
              <a:gdLst>
                <a:gd name="T0" fmla="*/ 0 w 276"/>
                <a:gd name="T1" fmla="*/ 13 h 562"/>
                <a:gd name="T2" fmla="*/ 104 w 276"/>
                <a:gd name="T3" fmla="*/ 13 h 562"/>
                <a:gd name="T4" fmla="*/ 104 w 276"/>
                <a:gd name="T5" fmla="*/ 123 h 562"/>
                <a:gd name="T6" fmla="*/ 106 w 276"/>
                <a:gd name="T7" fmla="*/ 123 h 562"/>
                <a:gd name="T8" fmla="*/ 276 w 276"/>
                <a:gd name="T9" fmla="*/ 0 h 562"/>
                <a:gd name="T10" fmla="*/ 276 w 276"/>
                <a:gd name="T11" fmla="*/ 113 h 562"/>
                <a:gd name="T12" fmla="*/ 104 w 276"/>
                <a:gd name="T13" fmla="*/ 329 h 562"/>
                <a:gd name="T14" fmla="*/ 104 w 276"/>
                <a:gd name="T15" fmla="*/ 562 h 562"/>
                <a:gd name="T16" fmla="*/ 0 w 276"/>
                <a:gd name="T17" fmla="*/ 562 h 562"/>
                <a:gd name="T18" fmla="*/ 0 w 276"/>
                <a:gd name="T19" fmla="*/ 13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562">
                  <a:moveTo>
                    <a:pt x="0" y="13"/>
                  </a:moveTo>
                  <a:cubicBezTo>
                    <a:pt x="104" y="13"/>
                    <a:pt x="104" y="13"/>
                    <a:pt x="104" y="13"/>
                  </a:cubicBezTo>
                  <a:cubicBezTo>
                    <a:pt x="104" y="123"/>
                    <a:pt x="104" y="123"/>
                    <a:pt x="104" y="123"/>
                  </a:cubicBezTo>
                  <a:cubicBezTo>
                    <a:pt x="106" y="123"/>
                    <a:pt x="106" y="123"/>
                    <a:pt x="106" y="123"/>
                  </a:cubicBezTo>
                  <a:cubicBezTo>
                    <a:pt x="122" y="79"/>
                    <a:pt x="168" y="0"/>
                    <a:pt x="276" y="0"/>
                  </a:cubicBezTo>
                  <a:cubicBezTo>
                    <a:pt x="276" y="113"/>
                    <a:pt x="276" y="113"/>
                    <a:pt x="276" y="113"/>
                  </a:cubicBezTo>
                  <a:cubicBezTo>
                    <a:pt x="183" y="113"/>
                    <a:pt x="104" y="160"/>
                    <a:pt x="104" y="329"/>
                  </a:cubicBezTo>
                  <a:cubicBezTo>
                    <a:pt x="104" y="562"/>
                    <a:pt x="104" y="562"/>
                    <a:pt x="104" y="562"/>
                  </a:cubicBezTo>
                  <a:cubicBezTo>
                    <a:pt x="0" y="562"/>
                    <a:pt x="0" y="562"/>
                    <a:pt x="0" y="562"/>
                  </a:cubicBezTo>
                  <a:lnTo>
                    <a:pt x="0" y="13"/>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39" name="Freeform 10"/>
            <p:cNvSpPr>
              <a:spLocks/>
            </p:cNvSpPr>
            <p:nvPr/>
          </p:nvSpPr>
          <p:spPr bwMode="auto">
            <a:xfrm>
              <a:off x="4801712" y="1971149"/>
              <a:ext cx="561500" cy="737004"/>
            </a:xfrm>
            <a:custGeom>
              <a:avLst/>
              <a:gdLst>
                <a:gd name="T0" fmla="*/ 0 w 428"/>
                <a:gd name="T1" fmla="*/ 13 h 562"/>
                <a:gd name="T2" fmla="*/ 104 w 428"/>
                <a:gd name="T3" fmla="*/ 13 h 562"/>
                <a:gd name="T4" fmla="*/ 104 w 428"/>
                <a:gd name="T5" fmla="*/ 130 h 562"/>
                <a:gd name="T6" fmla="*/ 106 w 428"/>
                <a:gd name="T7" fmla="*/ 130 h 562"/>
                <a:gd name="T8" fmla="*/ 280 w 428"/>
                <a:gd name="T9" fmla="*/ 0 h 562"/>
                <a:gd name="T10" fmla="*/ 428 w 428"/>
                <a:gd name="T11" fmla="*/ 181 h 562"/>
                <a:gd name="T12" fmla="*/ 428 w 428"/>
                <a:gd name="T13" fmla="*/ 562 h 562"/>
                <a:gd name="T14" fmla="*/ 324 w 428"/>
                <a:gd name="T15" fmla="*/ 562 h 562"/>
                <a:gd name="T16" fmla="*/ 324 w 428"/>
                <a:gd name="T17" fmla="*/ 262 h 562"/>
                <a:gd name="T18" fmla="*/ 249 w 428"/>
                <a:gd name="T19" fmla="*/ 104 h 562"/>
                <a:gd name="T20" fmla="*/ 104 w 428"/>
                <a:gd name="T21" fmla="*/ 329 h 562"/>
                <a:gd name="T22" fmla="*/ 104 w 428"/>
                <a:gd name="T23" fmla="*/ 562 h 562"/>
                <a:gd name="T24" fmla="*/ 0 w 428"/>
                <a:gd name="T25" fmla="*/ 562 h 562"/>
                <a:gd name="T26" fmla="*/ 0 w 428"/>
                <a:gd name="T27" fmla="*/ 13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8" h="562">
                  <a:moveTo>
                    <a:pt x="0" y="13"/>
                  </a:moveTo>
                  <a:cubicBezTo>
                    <a:pt x="104" y="13"/>
                    <a:pt x="104" y="13"/>
                    <a:pt x="104" y="13"/>
                  </a:cubicBezTo>
                  <a:cubicBezTo>
                    <a:pt x="104" y="130"/>
                    <a:pt x="104" y="130"/>
                    <a:pt x="104" y="130"/>
                  </a:cubicBezTo>
                  <a:cubicBezTo>
                    <a:pt x="106" y="130"/>
                    <a:pt x="106" y="130"/>
                    <a:pt x="106" y="130"/>
                  </a:cubicBezTo>
                  <a:cubicBezTo>
                    <a:pt x="125" y="84"/>
                    <a:pt x="169" y="0"/>
                    <a:pt x="280" y="0"/>
                  </a:cubicBezTo>
                  <a:cubicBezTo>
                    <a:pt x="407" y="0"/>
                    <a:pt x="428" y="113"/>
                    <a:pt x="428" y="181"/>
                  </a:cubicBezTo>
                  <a:cubicBezTo>
                    <a:pt x="428" y="562"/>
                    <a:pt x="428" y="562"/>
                    <a:pt x="428" y="562"/>
                  </a:cubicBezTo>
                  <a:cubicBezTo>
                    <a:pt x="324" y="562"/>
                    <a:pt x="324" y="562"/>
                    <a:pt x="324" y="562"/>
                  </a:cubicBezTo>
                  <a:cubicBezTo>
                    <a:pt x="324" y="262"/>
                    <a:pt x="324" y="262"/>
                    <a:pt x="324" y="262"/>
                  </a:cubicBezTo>
                  <a:cubicBezTo>
                    <a:pt x="324" y="160"/>
                    <a:pt x="324" y="104"/>
                    <a:pt x="249" y="104"/>
                  </a:cubicBezTo>
                  <a:cubicBezTo>
                    <a:pt x="164" y="104"/>
                    <a:pt x="104" y="219"/>
                    <a:pt x="104" y="329"/>
                  </a:cubicBezTo>
                  <a:cubicBezTo>
                    <a:pt x="104" y="562"/>
                    <a:pt x="104" y="562"/>
                    <a:pt x="104" y="562"/>
                  </a:cubicBezTo>
                  <a:cubicBezTo>
                    <a:pt x="0" y="562"/>
                    <a:pt x="0" y="562"/>
                    <a:pt x="0" y="562"/>
                  </a:cubicBezTo>
                  <a:lnTo>
                    <a:pt x="0" y="13"/>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40" name="Freeform 11"/>
            <p:cNvSpPr>
              <a:spLocks noEditPoints="1"/>
            </p:cNvSpPr>
            <p:nvPr/>
          </p:nvSpPr>
          <p:spPr bwMode="auto">
            <a:xfrm>
              <a:off x="5588701" y="1664018"/>
              <a:ext cx="164396" cy="1044135"/>
            </a:xfrm>
            <a:custGeom>
              <a:avLst/>
              <a:gdLst>
                <a:gd name="T0" fmla="*/ 24 w 296"/>
                <a:gd name="T1" fmla="*/ 584 h 1880"/>
                <a:gd name="T2" fmla="*/ 270 w 296"/>
                <a:gd name="T3" fmla="*/ 584 h 1880"/>
                <a:gd name="T4" fmla="*/ 270 w 296"/>
                <a:gd name="T5" fmla="*/ 1880 h 1880"/>
                <a:gd name="T6" fmla="*/ 24 w 296"/>
                <a:gd name="T7" fmla="*/ 1880 h 1880"/>
                <a:gd name="T8" fmla="*/ 24 w 296"/>
                <a:gd name="T9" fmla="*/ 584 h 1880"/>
                <a:gd name="T10" fmla="*/ 0 w 296"/>
                <a:gd name="T11" fmla="*/ 0 h 1880"/>
                <a:gd name="T12" fmla="*/ 296 w 296"/>
                <a:gd name="T13" fmla="*/ 0 h 1880"/>
                <a:gd name="T14" fmla="*/ 296 w 296"/>
                <a:gd name="T15" fmla="*/ 277 h 1880"/>
                <a:gd name="T16" fmla="*/ 0 w 296"/>
                <a:gd name="T17" fmla="*/ 277 h 1880"/>
                <a:gd name="T18" fmla="*/ 0 w 296"/>
                <a:gd name="T19" fmla="*/ 0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1880">
                  <a:moveTo>
                    <a:pt x="24" y="584"/>
                  </a:moveTo>
                  <a:lnTo>
                    <a:pt x="270" y="584"/>
                  </a:lnTo>
                  <a:lnTo>
                    <a:pt x="270" y="1880"/>
                  </a:lnTo>
                  <a:lnTo>
                    <a:pt x="24" y="1880"/>
                  </a:lnTo>
                  <a:lnTo>
                    <a:pt x="24" y="584"/>
                  </a:lnTo>
                  <a:close/>
                  <a:moveTo>
                    <a:pt x="0" y="0"/>
                  </a:moveTo>
                  <a:lnTo>
                    <a:pt x="296" y="0"/>
                  </a:lnTo>
                  <a:lnTo>
                    <a:pt x="296" y="277"/>
                  </a:lnTo>
                  <a:lnTo>
                    <a:pt x="0" y="277"/>
                  </a:lnTo>
                  <a:lnTo>
                    <a:pt x="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41" name="Freeform 12"/>
            <p:cNvSpPr>
              <a:spLocks noEditPoints="1"/>
            </p:cNvSpPr>
            <p:nvPr/>
          </p:nvSpPr>
          <p:spPr bwMode="auto">
            <a:xfrm>
              <a:off x="5932488" y="1971149"/>
              <a:ext cx="529843" cy="753110"/>
            </a:xfrm>
            <a:custGeom>
              <a:avLst/>
              <a:gdLst>
                <a:gd name="T0" fmla="*/ 300 w 404"/>
                <a:gd name="T1" fmla="*/ 316 h 574"/>
                <a:gd name="T2" fmla="*/ 300 w 404"/>
                <a:gd name="T3" fmla="*/ 347 h 574"/>
                <a:gd name="T4" fmla="*/ 175 w 404"/>
                <a:gd name="T5" fmla="*/ 494 h 574"/>
                <a:gd name="T6" fmla="*/ 115 w 404"/>
                <a:gd name="T7" fmla="*/ 423 h 574"/>
                <a:gd name="T8" fmla="*/ 279 w 404"/>
                <a:gd name="T9" fmla="*/ 316 h 574"/>
                <a:gd name="T10" fmla="*/ 300 w 404"/>
                <a:gd name="T11" fmla="*/ 316 h 574"/>
                <a:gd name="T12" fmla="*/ 300 w 404"/>
                <a:gd name="T13" fmla="*/ 562 h 574"/>
                <a:gd name="T14" fmla="*/ 404 w 404"/>
                <a:gd name="T15" fmla="*/ 562 h 574"/>
                <a:gd name="T16" fmla="*/ 404 w 404"/>
                <a:gd name="T17" fmla="*/ 185 h 574"/>
                <a:gd name="T18" fmla="*/ 224 w 404"/>
                <a:gd name="T19" fmla="*/ 0 h 574"/>
                <a:gd name="T20" fmla="*/ 18 w 404"/>
                <a:gd name="T21" fmla="*/ 165 h 574"/>
                <a:gd name="T22" fmla="*/ 128 w 404"/>
                <a:gd name="T23" fmla="*/ 165 h 574"/>
                <a:gd name="T24" fmla="*/ 216 w 404"/>
                <a:gd name="T25" fmla="*/ 81 h 574"/>
                <a:gd name="T26" fmla="*/ 300 w 404"/>
                <a:gd name="T27" fmla="*/ 151 h 574"/>
                <a:gd name="T28" fmla="*/ 300 w 404"/>
                <a:gd name="T29" fmla="*/ 247 h 574"/>
                <a:gd name="T30" fmla="*/ 0 w 404"/>
                <a:gd name="T31" fmla="*/ 427 h 574"/>
                <a:gd name="T32" fmla="*/ 156 w 404"/>
                <a:gd name="T33" fmla="*/ 574 h 574"/>
                <a:gd name="T34" fmla="*/ 298 w 404"/>
                <a:gd name="T35" fmla="*/ 494 h 574"/>
                <a:gd name="T36" fmla="*/ 300 w 404"/>
                <a:gd name="T37" fmla="*/ 494 h 574"/>
                <a:gd name="T38" fmla="*/ 300 w 404"/>
                <a:gd name="T39" fmla="*/ 562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4" h="574">
                  <a:moveTo>
                    <a:pt x="300" y="316"/>
                  </a:moveTo>
                  <a:cubicBezTo>
                    <a:pt x="300" y="347"/>
                    <a:pt x="300" y="347"/>
                    <a:pt x="300" y="347"/>
                  </a:cubicBezTo>
                  <a:cubicBezTo>
                    <a:pt x="300" y="412"/>
                    <a:pt x="247" y="494"/>
                    <a:pt x="175" y="494"/>
                  </a:cubicBezTo>
                  <a:cubicBezTo>
                    <a:pt x="144" y="494"/>
                    <a:pt x="115" y="466"/>
                    <a:pt x="115" y="423"/>
                  </a:cubicBezTo>
                  <a:cubicBezTo>
                    <a:pt x="115" y="353"/>
                    <a:pt x="197" y="316"/>
                    <a:pt x="279" y="316"/>
                  </a:cubicBezTo>
                  <a:lnTo>
                    <a:pt x="300" y="316"/>
                  </a:lnTo>
                  <a:close/>
                  <a:moveTo>
                    <a:pt x="300" y="562"/>
                  </a:moveTo>
                  <a:cubicBezTo>
                    <a:pt x="404" y="562"/>
                    <a:pt x="404" y="562"/>
                    <a:pt x="404" y="562"/>
                  </a:cubicBezTo>
                  <a:cubicBezTo>
                    <a:pt x="404" y="185"/>
                    <a:pt x="404" y="185"/>
                    <a:pt x="404" y="185"/>
                  </a:cubicBezTo>
                  <a:cubicBezTo>
                    <a:pt x="404" y="135"/>
                    <a:pt x="404" y="0"/>
                    <a:pt x="224" y="0"/>
                  </a:cubicBezTo>
                  <a:cubicBezTo>
                    <a:pt x="70" y="0"/>
                    <a:pt x="18" y="77"/>
                    <a:pt x="18" y="165"/>
                  </a:cubicBezTo>
                  <a:cubicBezTo>
                    <a:pt x="128" y="165"/>
                    <a:pt x="128" y="165"/>
                    <a:pt x="128" y="165"/>
                  </a:cubicBezTo>
                  <a:cubicBezTo>
                    <a:pt x="128" y="121"/>
                    <a:pt x="153" y="81"/>
                    <a:pt x="216" y="81"/>
                  </a:cubicBezTo>
                  <a:cubicBezTo>
                    <a:pt x="255" y="81"/>
                    <a:pt x="291" y="98"/>
                    <a:pt x="300" y="151"/>
                  </a:cubicBezTo>
                  <a:cubicBezTo>
                    <a:pt x="300" y="247"/>
                    <a:pt x="300" y="247"/>
                    <a:pt x="300" y="247"/>
                  </a:cubicBezTo>
                  <a:cubicBezTo>
                    <a:pt x="160" y="247"/>
                    <a:pt x="0" y="281"/>
                    <a:pt x="0" y="427"/>
                  </a:cubicBezTo>
                  <a:cubicBezTo>
                    <a:pt x="0" y="512"/>
                    <a:pt x="53" y="574"/>
                    <a:pt x="156" y="574"/>
                  </a:cubicBezTo>
                  <a:cubicBezTo>
                    <a:pt x="240" y="574"/>
                    <a:pt x="284" y="524"/>
                    <a:pt x="298" y="494"/>
                  </a:cubicBezTo>
                  <a:cubicBezTo>
                    <a:pt x="300" y="494"/>
                    <a:pt x="300" y="494"/>
                    <a:pt x="300" y="494"/>
                  </a:cubicBezTo>
                  <a:lnTo>
                    <a:pt x="300" y="562"/>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42" name="Freeform 13"/>
            <p:cNvSpPr>
              <a:spLocks/>
            </p:cNvSpPr>
            <p:nvPr/>
          </p:nvSpPr>
          <p:spPr bwMode="auto">
            <a:xfrm>
              <a:off x="2456296" y="2224408"/>
              <a:ext cx="314907" cy="638700"/>
            </a:xfrm>
            <a:custGeom>
              <a:avLst/>
              <a:gdLst>
                <a:gd name="T0" fmla="*/ 240 w 240"/>
                <a:gd name="T1" fmla="*/ 0 h 487"/>
                <a:gd name="T2" fmla="*/ 0 w 240"/>
                <a:gd name="T3" fmla="*/ 487 h 487"/>
                <a:gd name="T4" fmla="*/ 0 w 240"/>
                <a:gd name="T5" fmla="*/ 487 h 487"/>
                <a:gd name="T6" fmla="*/ 240 w 240"/>
                <a:gd name="T7" fmla="*/ 487 h 487"/>
                <a:gd name="T8" fmla="*/ 240 w 240"/>
                <a:gd name="T9" fmla="*/ 0 h 487"/>
              </a:gdLst>
              <a:ahLst/>
              <a:cxnLst>
                <a:cxn ang="0">
                  <a:pos x="T0" y="T1"/>
                </a:cxn>
                <a:cxn ang="0">
                  <a:pos x="T2" y="T3"/>
                </a:cxn>
                <a:cxn ang="0">
                  <a:pos x="T4" y="T5"/>
                </a:cxn>
                <a:cxn ang="0">
                  <a:pos x="T6" y="T7"/>
                </a:cxn>
                <a:cxn ang="0">
                  <a:pos x="T8" y="T9"/>
                </a:cxn>
              </a:cxnLst>
              <a:rect l="0" t="0" r="r" b="b"/>
              <a:pathLst>
                <a:path w="240" h="487">
                  <a:moveTo>
                    <a:pt x="240" y="0"/>
                  </a:moveTo>
                  <a:cubicBezTo>
                    <a:pt x="93" y="117"/>
                    <a:pt x="0" y="292"/>
                    <a:pt x="0" y="487"/>
                  </a:cubicBezTo>
                  <a:cubicBezTo>
                    <a:pt x="0" y="487"/>
                    <a:pt x="0" y="487"/>
                    <a:pt x="0" y="487"/>
                  </a:cubicBezTo>
                  <a:cubicBezTo>
                    <a:pt x="240" y="487"/>
                    <a:pt x="240" y="487"/>
                    <a:pt x="240" y="487"/>
                  </a:cubicBezTo>
                  <a:lnTo>
                    <a:pt x="24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43" name="Freeform 14"/>
            <p:cNvSpPr>
              <a:spLocks/>
            </p:cNvSpPr>
            <p:nvPr/>
          </p:nvSpPr>
          <p:spPr bwMode="auto">
            <a:xfrm>
              <a:off x="2071965" y="2855332"/>
              <a:ext cx="435427" cy="254369"/>
            </a:xfrm>
            <a:custGeom>
              <a:avLst/>
              <a:gdLst>
                <a:gd name="T0" fmla="*/ 0 w 332"/>
                <a:gd name="T1" fmla="*/ 0 h 194"/>
                <a:gd name="T2" fmla="*/ 332 w 332"/>
                <a:gd name="T3" fmla="*/ 194 h 194"/>
                <a:gd name="T4" fmla="*/ 300 w 332"/>
                <a:gd name="T5" fmla="*/ 0 h 194"/>
                <a:gd name="T6" fmla="*/ 0 w 332"/>
                <a:gd name="T7" fmla="*/ 0 h 194"/>
              </a:gdLst>
              <a:ahLst/>
              <a:cxnLst>
                <a:cxn ang="0">
                  <a:pos x="T0" y="T1"/>
                </a:cxn>
                <a:cxn ang="0">
                  <a:pos x="T2" y="T3"/>
                </a:cxn>
                <a:cxn ang="0">
                  <a:pos x="T4" y="T5"/>
                </a:cxn>
                <a:cxn ang="0">
                  <a:pos x="T6" y="T7"/>
                </a:cxn>
              </a:cxnLst>
              <a:rect l="0" t="0" r="r" b="b"/>
              <a:pathLst>
                <a:path w="332" h="194">
                  <a:moveTo>
                    <a:pt x="0" y="0"/>
                  </a:moveTo>
                  <a:cubicBezTo>
                    <a:pt x="89" y="86"/>
                    <a:pt x="202" y="153"/>
                    <a:pt x="332" y="194"/>
                  </a:cubicBezTo>
                  <a:cubicBezTo>
                    <a:pt x="311" y="133"/>
                    <a:pt x="300" y="68"/>
                    <a:pt x="300" y="0"/>
                  </a:cubicBezTo>
                  <a:lnTo>
                    <a:pt x="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44" name="Freeform 15"/>
            <p:cNvSpPr>
              <a:spLocks/>
            </p:cNvSpPr>
            <p:nvPr/>
          </p:nvSpPr>
          <p:spPr bwMode="auto">
            <a:xfrm>
              <a:off x="2762871" y="2855332"/>
              <a:ext cx="935834" cy="314907"/>
            </a:xfrm>
            <a:custGeom>
              <a:avLst/>
              <a:gdLst>
                <a:gd name="T0" fmla="*/ 713 w 713"/>
                <a:gd name="T1" fmla="*/ 0 h 240"/>
                <a:gd name="T2" fmla="*/ 0 w 713"/>
                <a:gd name="T3" fmla="*/ 0 h 240"/>
                <a:gd name="T4" fmla="*/ 0 w 713"/>
                <a:gd name="T5" fmla="*/ 236 h 240"/>
                <a:gd name="T6" fmla="*/ 87 w 713"/>
                <a:gd name="T7" fmla="*/ 240 h 240"/>
                <a:gd name="T8" fmla="*/ 713 w 713"/>
                <a:gd name="T9" fmla="*/ 0 h 240"/>
              </a:gdLst>
              <a:ahLst/>
              <a:cxnLst>
                <a:cxn ang="0">
                  <a:pos x="T0" y="T1"/>
                </a:cxn>
                <a:cxn ang="0">
                  <a:pos x="T2" y="T3"/>
                </a:cxn>
                <a:cxn ang="0">
                  <a:pos x="T4" y="T5"/>
                </a:cxn>
                <a:cxn ang="0">
                  <a:pos x="T6" y="T7"/>
                </a:cxn>
                <a:cxn ang="0">
                  <a:pos x="T8" y="T9"/>
                </a:cxn>
              </a:cxnLst>
              <a:rect l="0" t="0" r="r" b="b"/>
              <a:pathLst>
                <a:path w="713" h="240">
                  <a:moveTo>
                    <a:pt x="713" y="0"/>
                  </a:moveTo>
                  <a:cubicBezTo>
                    <a:pt x="0" y="0"/>
                    <a:pt x="0" y="0"/>
                    <a:pt x="0" y="0"/>
                  </a:cubicBezTo>
                  <a:cubicBezTo>
                    <a:pt x="0" y="236"/>
                    <a:pt x="0" y="236"/>
                    <a:pt x="0" y="236"/>
                  </a:cubicBezTo>
                  <a:cubicBezTo>
                    <a:pt x="28" y="238"/>
                    <a:pt x="58" y="240"/>
                    <a:pt x="87" y="240"/>
                  </a:cubicBezTo>
                  <a:cubicBezTo>
                    <a:pt x="338" y="240"/>
                    <a:pt x="563" y="147"/>
                    <a:pt x="713" y="0"/>
                  </a:cubicBez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45" name="Freeform 16"/>
            <p:cNvSpPr>
              <a:spLocks/>
            </p:cNvSpPr>
            <p:nvPr/>
          </p:nvSpPr>
          <p:spPr bwMode="auto">
            <a:xfrm>
              <a:off x="2456296" y="2855331"/>
              <a:ext cx="314907" cy="638700"/>
            </a:xfrm>
            <a:custGeom>
              <a:avLst/>
              <a:gdLst>
                <a:gd name="T0" fmla="*/ 32 w 240"/>
                <a:gd name="T1" fmla="*/ 194 h 487"/>
                <a:gd name="T2" fmla="*/ 240 w 240"/>
                <a:gd name="T3" fmla="*/ 487 h 487"/>
                <a:gd name="T4" fmla="*/ 240 w 240"/>
                <a:gd name="T5" fmla="*/ 236 h 487"/>
                <a:gd name="T6" fmla="*/ 240 w 240"/>
                <a:gd name="T7" fmla="*/ 0 h 487"/>
                <a:gd name="T8" fmla="*/ 0 w 240"/>
                <a:gd name="T9" fmla="*/ 0 h 487"/>
                <a:gd name="T10" fmla="*/ 32 w 240"/>
                <a:gd name="T11" fmla="*/ 194 h 487"/>
              </a:gdLst>
              <a:ahLst/>
              <a:cxnLst>
                <a:cxn ang="0">
                  <a:pos x="T0" y="T1"/>
                </a:cxn>
                <a:cxn ang="0">
                  <a:pos x="T2" y="T3"/>
                </a:cxn>
                <a:cxn ang="0">
                  <a:pos x="T4" y="T5"/>
                </a:cxn>
                <a:cxn ang="0">
                  <a:pos x="T6" y="T7"/>
                </a:cxn>
                <a:cxn ang="0">
                  <a:pos x="T8" y="T9"/>
                </a:cxn>
                <a:cxn ang="0">
                  <a:pos x="T10" y="T11"/>
                </a:cxn>
              </a:cxnLst>
              <a:rect l="0" t="0" r="r" b="b"/>
              <a:pathLst>
                <a:path w="240" h="487">
                  <a:moveTo>
                    <a:pt x="32" y="194"/>
                  </a:moveTo>
                  <a:cubicBezTo>
                    <a:pt x="72" y="310"/>
                    <a:pt x="144" y="411"/>
                    <a:pt x="240" y="487"/>
                  </a:cubicBezTo>
                  <a:cubicBezTo>
                    <a:pt x="240" y="236"/>
                    <a:pt x="240" y="236"/>
                    <a:pt x="240" y="236"/>
                  </a:cubicBezTo>
                  <a:cubicBezTo>
                    <a:pt x="240" y="0"/>
                    <a:pt x="240" y="0"/>
                    <a:pt x="240" y="0"/>
                  </a:cubicBezTo>
                  <a:cubicBezTo>
                    <a:pt x="0" y="0"/>
                    <a:pt x="0" y="0"/>
                    <a:pt x="0" y="0"/>
                  </a:cubicBezTo>
                  <a:cubicBezTo>
                    <a:pt x="0" y="68"/>
                    <a:pt x="12" y="133"/>
                    <a:pt x="32" y="194"/>
                  </a:cubicBez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grpSp>
    </p:spTree>
    <p:extLst>
      <p:ext uri="{BB962C8B-B14F-4D97-AF65-F5344CB8AC3E}">
        <p14:creationId xmlns:p14="http://schemas.microsoft.com/office/powerpoint/2010/main" val="1388352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3"/>
          <p:cNvGrpSpPr/>
          <p:nvPr/>
        </p:nvGrpSpPr>
        <p:grpSpPr>
          <a:xfrm>
            <a:off x="2071965" y="1664018"/>
            <a:ext cx="4390366" cy="1830013"/>
            <a:chOff x="2071965" y="1664018"/>
            <a:chExt cx="4390366" cy="1830013"/>
          </a:xfrm>
        </p:grpSpPr>
        <p:sp>
          <p:nvSpPr>
            <p:cNvPr id="36" name="Freeform 7"/>
            <p:cNvSpPr>
              <a:spLocks/>
            </p:cNvSpPr>
            <p:nvPr/>
          </p:nvSpPr>
          <p:spPr bwMode="auto">
            <a:xfrm>
              <a:off x="2947817" y="1664018"/>
              <a:ext cx="552614" cy="1044135"/>
            </a:xfrm>
            <a:custGeom>
              <a:avLst/>
              <a:gdLst>
                <a:gd name="T0" fmla="*/ 0 w 995"/>
                <a:gd name="T1" fmla="*/ 0 h 1880"/>
                <a:gd name="T2" fmla="*/ 272 w 995"/>
                <a:gd name="T3" fmla="*/ 0 h 1880"/>
                <a:gd name="T4" fmla="*/ 272 w 995"/>
                <a:gd name="T5" fmla="*/ 1661 h 1880"/>
                <a:gd name="T6" fmla="*/ 995 w 995"/>
                <a:gd name="T7" fmla="*/ 1661 h 1880"/>
                <a:gd name="T8" fmla="*/ 995 w 995"/>
                <a:gd name="T9" fmla="*/ 1880 h 1880"/>
                <a:gd name="T10" fmla="*/ 0 w 995"/>
                <a:gd name="T11" fmla="*/ 1880 h 1880"/>
                <a:gd name="T12" fmla="*/ 0 w 995"/>
                <a:gd name="T13" fmla="*/ 0 h 1880"/>
              </a:gdLst>
              <a:ahLst/>
              <a:cxnLst>
                <a:cxn ang="0">
                  <a:pos x="T0" y="T1"/>
                </a:cxn>
                <a:cxn ang="0">
                  <a:pos x="T2" y="T3"/>
                </a:cxn>
                <a:cxn ang="0">
                  <a:pos x="T4" y="T5"/>
                </a:cxn>
                <a:cxn ang="0">
                  <a:pos x="T6" y="T7"/>
                </a:cxn>
                <a:cxn ang="0">
                  <a:pos x="T8" y="T9"/>
                </a:cxn>
                <a:cxn ang="0">
                  <a:pos x="T10" y="T11"/>
                </a:cxn>
                <a:cxn ang="0">
                  <a:pos x="T12" y="T13"/>
                </a:cxn>
              </a:cxnLst>
              <a:rect l="0" t="0" r="r" b="b"/>
              <a:pathLst>
                <a:path w="995" h="1880">
                  <a:moveTo>
                    <a:pt x="0" y="0"/>
                  </a:moveTo>
                  <a:lnTo>
                    <a:pt x="272" y="0"/>
                  </a:lnTo>
                  <a:lnTo>
                    <a:pt x="272" y="1661"/>
                  </a:lnTo>
                  <a:lnTo>
                    <a:pt x="995" y="1661"/>
                  </a:lnTo>
                  <a:lnTo>
                    <a:pt x="995" y="1880"/>
                  </a:lnTo>
                  <a:lnTo>
                    <a:pt x="0" y="1880"/>
                  </a:lnTo>
                  <a:lnTo>
                    <a:pt x="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37" name="Freeform 8"/>
            <p:cNvSpPr>
              <a:spLocks noEditPoints="1"/>
            </p:cNvSpPr>
            <p:nvPr/>
          </p:nvSpPr>
          <p:spPr bwMode="auto">
            <a:xfrm>
              <a:off x="3559302" y="1971149"/>
              <a:ext cx="553725" cy="753110"/>
            </a:xfrm>
            <a:custGeom>
              <a:avLst/>
              <a:gdLst>
                <a:gd name="T0" fmla="*/ 108 w 422"/>
                <a:gd name="T1" fmla="*/ 178 h 574"/>
                <a:gd name="T2" fmla="*/ 218 w 422"/>
                <a:gd name="T3" fmla="*/ 81 h 574"/>
                <a:gd name="T4" fmla="*/ 318 w 422"/>
                <a:gd name="T5" fmla="*/ 178 h 574"/>
                <a:gd name="T6" fmla="*/ 108 w 422"/>
                <a:gd name="T7" fmla="*/ 178 h 574"/>
                <a:gd name="T8" fmla="*/ 409 w 422"/>
                <a:gd name="T9" fmla="*/ 474 h 574"/>
                <a:gd name="T10" fmla="*/ 306 w 422"/>
                <a:gd name="T11" fmla="*/ 494 h 574"/>
                <a:gd name="T12" fmla="*/ 104 w 422"/>
                <a:gd name="T13" fmla="*/ 247 h 574"/>
                <a:gd name="T14" fmla="*/ 422 w 422"/>
                <a:gd name="T15" fmla="*/ 247 h 574"/>
                <a:gd name="T16" fmla="*/ 422 w 422"/>
                <a:gd name="T17" fmla="*/ 220 h 574"/>
                <a:gd name="T18" fmla="*/ 224 w 422"/>
                <a:gd name="T19" fmla="*/ 0 h 574"/>
                <a:gd name="T20" fmla="*/ 0 w 422"/>
                <a:gd name="T21" fmla="*/ 261 h 574"/>
                <a:gd name="T22" fmla="*/ 272 w 422"/>
                <a:gd name="T23" fmla="*/ 574 h 574"/>
                <a:gd name="T24" fmla="*/ 409 w 422"/>
                <a:gd name="T25" fmla="*/ 556 h 574"/>
                <a:gd name="T26" fmla="*/ 409 w 422"/>
                <a:gd name="T27" fmla="*/ 4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74">
                  <a:moveTo>
                    <a:pt x="108" y="178"/>
                  </a:moveTo>
                  <a:cubicBezTo>
                    <a:pt x="108" y="153"/>
                    <a:pt x="133" y="81"/>
                    <a:pt x="218" y="81"/>
                  </a:cubicBezTo>
                  <a:cubicBezTo>
                    <a:pt x="298" y="81"/>
                    <a:pt x="318" y="143"/>
                    <a:pt x="318" y="178"/>
                  </a:cubicBezTo>
                  <a:lnTo>
                    <a:pt x="108" y="178"/>
                  </a:lnTo>
                  <a:close/>
                  <a:moveTo>
                    <a:pt x="409" y="474"/>
                  </a:moveTo>
                  <a:cubicBezTo>
                    <a:pt x="385" y="482"/>
                    <a:pt x="353" y="494"/>
                    <a:pt x="306" y="494"/>
                  </a:cubicBezTo>
                  <a:cubicBezTo>
                    <a:pt x="156" y="494"/>
                    <a:pt x="104" y="349"/>
                    <a:pt x="104" y="247"/>
                  </a:cubicBezTo>
                  <a:cubicBezTo>
                    <a:pt x="422" y="247"/>
                    <a:pt x="422" y="247"/>
                    <a:pt x="422" y="247"/>
                  </a:cubicBezTo>
                  <a:cubicBezTo>
                    <a:pt x="422" y="220"/>
                    <a:pt x="422" y="220"/>
                    <a:pt x="422" y="220"/>
                  </a:cubicBezTo>
                  <a:cubicBezTo>
                    <a:pt x="422" y="91"/>
                    <a:pt x="358" y="0"/>
                    <a:pt x="224" y="0"/>
                  </a:cubicBezTo>
                  <a:cubicBezTo>
                    <a:pt x="153" y="0"/>
                    <a:pt x="0" y="25"/>
                    <a:pt x="0" y="261"/>
                  </a:cubicBezTo>
                  <a:cubicBezTo>
                    <a:pt x="0" y="476"/>
                    <a:pt x="106" y="574"/>
                    <a:pt x="272" y="574"/>
                  </a:cubicBezTo>
                  <a:cubicBezTo>
                    <a:pt x="332" y="574"/>
                    <a:pt x="365" y="566"/>
                    <a:pt x="409" y="556"/>
                  </a:cubicBezTo>
                  <a:lnTo>
                    <a:pt x="409" y="474"/>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38" name="Freeform 9"/>
            <p:cNvSpPr>
              <a:spLocks/>
            </p:cNvSpPr>
            <p:nvPr/>
          </p:nvSpPr>
          <p:spPr bwMode="auto">
            <a:xfrm>
              <a:off x="4282421" y="1971149"/>
              <a:ext cx="362115" cy="737004"/>
            </a:xfrm>
            <a:custGeom>
              <a:avLst/>
              <a:gdLst>
                <a:gd name="T0" fmla="*/ 0 w 276"/>
                <a:gd name="T1" fmla="*/ 13 h 562"/>
                <a:gd name="T2" fmla="*/ 104 w 276"/>
                <a:gd name="T3" fmla="*/ 13 h 562"/>
                <a:gd name="T4" fmla="*/ 104 w 276"/>
                <a:gd name="T5" fmla="*/ 123 h 562"/>
                <a:gd name="T6" fmla="*/ 106 w 276"/>
                <a:gd name="T7" fmla="*/ 123 h 562"/>
                <a:gd name="T8" fmla="*/ 276 w 276"/>
                <a:gd name="T9" fmla="*/ 0 h 562"/>
                <a:gd name="T10" fmla="*/ 276 w 276"/>
                <a:gd name="T11" fmla="*/ 113 h 562"/>
                <a:gd name="T12" fmla="*/ 104 w 276"/>
                <a:gd name="T13" fmla="*/ 329 h 562"/>
                <a:gd name="T14" fmla="*/ 104 w 276"/>
                <a:gd name="T15" fmla="*/ 562 h 562"/>
                <a:gd name="T16" fmla="*/ 0 w 276"/>
                <a:gd name="T17" fmla="*/ 562 h 562"/>
                <a:gd name="T18" fmla="*/ 0 w 276"/>
                <a:gd name="T19" fmla="*/ 13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562">
                  <a:moveTo>
                    <a:pt x="0" y="13"/>
                  </a:moveTo>
                  <a:cubicBezTo>
                    <a:pt x="104" y="13"/>
                    <a:pt x="104" y="13"/>
                    <a:pt x="104" y="13"/>
                  </a:cubicBezTo>
                  <a:cubicBezTo>
                    <a:pt x="104" y="123"/>
                    <a:pt x="104" y="123"/>
                    <a:pt x="104" y="123"/>
                  </a:cubicBezTo>
                  <a:cubicBezTo>
                    <a:pt x="106" y="123"/>
                    <a:pt x="106" y="123"/>
                    <a:pt x="106" y="123"/>
                  </a:cubicBezTo>
                  <a:cubicBezTo>
                    <a:pt x="122" y="79"/>
                    <a:pt x="168" y="0"/>
                    <a:pt x="276" y="0"/>
                  </a:cubicBezTo>
                  <a:cubicBezTo>
                    <a:pt x="276" y="113"/>
                    <a:pt x="276" y="113"/>
                    <a:pt x="276" y="113"/>
                  </a:cubicBezTo>
                  <a:cubicBezTo>
                    <a:pt x="183" y="113"/>
                    <a:pt x="104" y="160"/>
                    <a:pt x="104" y="329"/>
                  </a:cubicBezTo>
                  <a:cubicBezTo>
                    <a:pt x="104" y="562"/>
                    <a:pt x="104" y="562"/>
                    <a:pt x="104" y="562"/>
                  </a:cubicBezTo>
                  <a:cubicBezTo>
                    <a:pt x="0" y="562"/>
                    <a:pt x="0" y="562"/>
                    <a:pt x="0" y="562"/>
                  </a:cubicBezTo>
                  <a:lnTo>
                    <a:pt x="0" y="13"/>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39" name="Freeform 10"/>
            <p:cNvSpPr>
              <a:spLocks/>
            </p:cNvSpPr>
            <p:nvPr/>
          </p:nvSpPr>
          <p:spPr bwMode="auto">
            <a:xfrm>
              <a:off x="4801712" y="1971149"/>
              <a:ext cx="561500" cy="737004"/>
            </a:xfrm>
            <a:custGeom>
              <a:avLst/>
              <a:gdLst>
                <a:gd name="T0" fmla="*/ 0 w 428"/>
                <a:gd name="T1" fmla="*/ 13 h 562"/>
                <a:gd name="T2" fmla="*/ 104 w 428"/>
                <a:gd name="T3" fmla="*/ 13 h 562"/>
                <a:gd name="T4" fmla="*/ 104 w 428"/>
                <a:gd name="T5" fmla="*/ 130 h 562"/>
                <a:gd name="T6" fmla="*/ 106 w 428"/>
                <a:gd name="T7" fmla="*/ 130 h 562"/>
                <a:gd name="T8" fmla="*/ 280 w 428"/>
                <a:gd name="T9" fmla="*/ 0 h 562"/>
                <a:gd name="T10" fmla="*/ 428 w 428"/>
                <a:gd name="T11" fmla="*/ 181 h 562"/>
                <a:gd name="T12" fmla="*/ 428 w 428"/>
                <a:gd name="T13" fmla="*/ 562 h 562"/>
                <a:gd name="T14" fmla="*/ 324 w 428"/>
                <a:gd name="T15" fmla="*/ 562 h 562"/>
                <a:gd name="T16" fmla="*/ 324 w 428"/>
                <a:gd name="T17" fmla="*/ 262 h 562"/>
                <a:gd name="T18" fmla="*/ 249 w 428"/>
                <a:gd name="T19" fmla="*/ 104 h 562"/>
                <a:gd name="T20" fmla="*/ 104 w 428"/>
                <a:gd name="T21" fmla="*/ 329 h 562"/>
                <a:gd name="T22" fmla="*/ 104 w 428"/>
                <a:gd name="T23" fmla="*/ 562 h 562"/>
                <a:gd name="T24" fmla="*/ 0 w 428"/>
                <a:gd name="T25" fmla="*/ 562 h 562"/>
                <a:gd name="T26" fmla="*/ 0 w 428"/>
                <a:gd name="T27" fmla="*/ 13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8" h="562">
                  <a:moveTo>
                    <a:pt x="0" y="13"/>
                  </a:moveTo>
                  <a:cubicBezTo>
                    <a:pt x="104" y="13"/>
                    <a:pt x="104" y="13"/>
                    <a:pt x="104" y="13"/>
                  </a:cubicBezTo>
                  <a:cubicBezTo>
                    <a:pt x="104" y="130"/>
                    <a:pt x="104" y="130"/>
                    <a:pt x="104" y="130"/>
                  </a:cubicBezTo>
                  <a:cubicBezTo>
                    <a:pt x="106" y="130"/>
                    <a:pt x="106" y="130"/>
                    <a:pt x="106" y="130"/>
                  </a:cubicBezTo>
                  <a:cubicBezTo>
                    <a:pt x="125" y="84"/>
                    <a:pt x="169" y="0"/>
                    <a:pt x="280" y="0"/>
                  </a:cubicBezTo>
                  <a:cubicBezTo>
                    <a:pt x="407" y="0"/>
                    <a:pt x="428" y="113"/>
                    <a:pt x="428" y="181"/>
                  </a:cubicBezTo>
                  <a:cubicBezTo>
                    <a:pt x="428" y="562"/>
                    <a:pt x="428" y="562"/>
                    <a:pt x="428" y="562"/>
                  </a:cubicBezTo>
                  <a:cubicBezTo>
                    <a:pt x="324" y="562"/>
                    <a:pt x="324" y="562"/>
                    <a:pt x="324" y="562"/>
                  </a:cubicBezTo>
                  <a:cubicBezTo>
                    <a:pt x="324" y="262"/>
                    <a:pt x="324" y="262"/>
                    <a:pt x="324" y="262"/>
                  </a:cubicBezTo>
                  <a:cubicBezTo>
                    <a:pt x="324" y="160"/>
                    <a:pt x="324" y="104"/>
                    <a:pt x="249" y="104"/>
                  </a:cubicBezTo>
                  <a:cubicBezTo>
                    <a:pt x="164" y="104"/>
                    <a:pt x="104" y="219"/>
                    <a:pt x="104" y="329"/>
                  </a:cubicBezTo>
                  <a:cubicBezTo>
                    <a:pt x="104" y="562"/>
                    <a:pt x="104" y="562"/>
                    <a:pt x="104" y="562"/>
                  </a:cubicBezTo>
                  <a:cubicBezTo>
                    <a:pt x="0" y="562"/>
                    <a:pt x="0" y="562"/>
                    <a:pt x="0" y="562"/>
                  </a:cubicBezTo>
                  <a:lnTo>
                    <a:pt x="0" y="13"/>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40" name="Freeform 11"/>
            <p:cNvSpPr>
              <a:spLocks noEditPoints="1"/>
            </p:cNvSpPr>
            <p:nvPr/>
          </p:nvSpPr>
          <p:spPr bwMode="auto">
            <a:xfrm>
              <a:off x="5588701" y="1664018"/>
              <a:ext cx="164396" cy="1044135"/>
            </a:xfrm>
            <a:custGeom>
              <a:avLst/>
              <a:gdLst>
                <a:gd name="T0" fmla="*/ 24 w 296"/>
                <a:gd name="T1" fmla="*/ 584 h 1880"/>
                <a:gd name="T2" fmla="*/ 270 w 296"/>
                <a:gd name="T3" fmla="*/ 584 h 1880"/>
                <a:gd name="T4" fmla="*/ 270 w 296"/>
                <a:gd name="T5" fmla="*/ 1880 h 1880"/>
                <a:gd name="T6" fmla="*/ 24 w 296"/>
                <a:gd name="T7" fmla="*/ 1880 h 1880"/>
                <a:gd name="T8" fmla="*/ 24 w 296"/>
                <a:gd name="T9" fmla="*/ 584 h 1880"/>
                <a:gd name="T10" fmla="*/ 0 w 296"/>
                <a:gd name="T11" fmla="*/ 0 h 1880"/>
                <a:gd name="T12" fmla="*/ 296 w 296"/>
                <a:gd name="T13" fmla="*/ 0 h 1880"/>
                <a:gd name="T14" fmla="*/ 296 w 296"/>
                <a:gd name="T15" fmla="*/ 277 h 1880"/>
                <a:gd name="T16" fmla="*/ 0 w 296"/>
                <a:gd name="T17" fmla="*/ 277 h 1880"/>
                <a:gd name="T18" fmla="*/ 0 w 296"/>
                <a:gd name="T19" fmla="*/ 0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1880">
                  <a:moveTo>
                    <a:pt x="24" y="584"/>
                  </a:moveTo>
                  <a:lnTo>
                    <a:pt x="270" y="584"/>
                  </a:lnTo>
                  <a:lnTo>
                    <a:pt x="270" y="1880"/>
                  </a:lnTo>
                  <a:lnTo>
                    <a:pt x="24" y="1880"/>
                  </a:lnTo>
                  <a:lnTo>
                    <a:pt x="24" y="584"/>
                  </a:lnTo>
                  <a:close/>
                  <a:moveTo>
                    <a:pt x="0" y="0"/>
                  </a:moveTo>
                  <a:lnTo>
                    <a:pt x="296" y="0"/>
                  </a:lnTo>
                  <a:lnTo>
                    <a:pt x="296" y="277"/>
                  </a:lnTo>
                  <a:lnTo>
                    <a:pt x="0" y="277"/>
                  </a:lnTo>
                  <a:lnTo>
                    <a:pt x="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41" name="Freeform 12"/>
            <p:cNvSpPr>
              <a:spLocks noEditPoints="1"/>
            </p:cNvSpPr>
            <p:nvPr/>
          </p:nvSpPr>
          <p:spPr bwMode="auto">
            <a:xfrm>
              <a:off x="5932488" y="1971149"/>
              <a:ext cx="529843" cy="753110"/>
            </a:xfrm>
            <a:custGeom>
              <a:avLst/>
              <a:gdLst>
                <a:gd name="T0" fmla="*/ 300 w 404"/>
                <a:gd name="T1" fmla="*/ 316 h 574"/>
                <a:gd name="T2" fmla="*/ 300 w 404"/>
                <a:gd name="T3" fmla="*/ 347 h 574"/>
                <a:gd name="T4" fmla="*/ 175 w 404"/>
                <a:gd name="T5" fmla="*/ 494 h 574"/>
                <a:gd name="T6" fmla="*/ 115 w 404"/>
                <a:gd name="T7" fmla="*/ 423 h 574"/>
                <a:gd name="T8" fmla="*/ 279 w 404"/>
                <a:gd name="T9" fmla="*/ 316 h 574"/>
                <a:gd name="T10" fmla="*/ 300 w 404"/>
                <a:gd name="T11" fmla="*/ 316 h 574"/>
                <a:gd name="T12" fmla="*/ 300 w 404"/>
                <a:gd name="T13" fmla="*/ 562 h 574"/>
                <a:gd name="T14" fmla="*/ 404 w 404"/>
                <a:gd name="T15" fmla="*/ 562 h 574"/>
                <a:gd name="T16" fmla="*/ 404 w 404"/>
                <a:gd name="T17" fmla="*/ 185 h 574"/>
                <a:gd name="T18" fmla="*/ 224 w 404"/>
                <a:gd name="T19" fmla="*/ 0 h 574"/>
                <a:gd name="T20" fmla="*/ 18 w 404"/>
                <a:gd name="T21" fmla="*/ 165 h 574"/>
                <a:gd name="T22" fmla="*/ 128 w 404"/>
                <a:gd name="T23" fmla="*/ 165 h 574"/>
                <a:gd name="T24" fmla="*/ 216 w 404"/>
                <a:gd name="T25" fmla="*/ 81 h 574"/>
                <a:gd name="T26" fmla="*/ 300 w 404"/>
                <a:gd name="T27" fmla="*/ 151 h 574"/>
                <a:gd name="T28" fmla="*/ 300 w 404"/>
                <a:gd name="T29" fmla="*/ 247 h 574"/>
                <a:gd name="T30" fmla="*/ 0 w 404"/>
                <a:gd name="T31" fmla="*/ 427 h 574"/>
                <a:gd name="T32" fmla="*/ 156 w 404"/>
                <a:gd name="T33" fmla="*/ 574 h 574"/>
                <a:gd name="T34" fmla="*/ 298 w 404"/>
                <a:gd name="T35" fmla="*/ 494 h 574"/>
                <a:gd name="T36" fmla="*/ 300 w 404"/>
                <a:gd name="T37" fmla="*/ 494 h 574"/>
                <a:gd name="T38" fmla="*/ 300 w 404"/>
                <a:gd name="T39" fmla="*/ 562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4" h="574">
                  <a:moveTo>
                    <a:pt x="300" y="316"/>
                  </a:moveTo>
                  <a:cubicBezTo>
                    <a:pt x="300" y="347"/>
                    <a:pt x="300" y="347"/>
                    <a:pt x="300" y="347"/>
                  </a:cubicBezTo>
                  <a:cubicBezTo>
                    <a:pt x="300" y="412"/>
                    <a:pt x="247" y="494"/>
                    <a:pt x="175" y="494"/>
                  </a:cubicBezTo>
                  <a:cubicBezTo>
                    <a:pt x="144" y="494"/>
                    <a:pt x="115" y="466"/>
                    <a:pt x="115" y="423"/>
                  </a:cubicBezTo>
                  <a:cubicBezTo>
                    <a:pt x="115" y="353"/>
                    <a:pt x="197" y="316"/>
                    <a:pt x="279" y="316"/>
                  </a:cubicBezTo>
                  <a:lnTo>
                    <a:pt x="300" y="316"/>
                  </a:lnTo>
                  <a:close/>
                  <a:moveTo>
                    <a:pt x="300" y="562"/>
                  </a:moveTo>
                  <a:cubicBezTo>
                    <a:pt x="404" y="562"/>
                    <a:pt x="404" y="562"/>
                    <a:pt x="404" y="562"/>
                  </a:cubicBezTo>
                  <a:cubicBezTo>
                    <a:pt x="404" y="185"/>
                    <a:pt x="404" y="185"/>
                    <a:pt x="404" y="185"/>
                  </a:cubicBezTo>
                  <a:cubicBezTo>
                    <a:pt x="404" y="135"/>
                    <a:pt x="404" y="0"/>
                    <a:pt x="224" y="0"/>
                  </a:cubicBezTo>
                  <a:cubicBezTo>
                    <a:pt x="70" y="0"/>
                    <a:pt x="18" y="77"/>
                    <a:pt x="18" y="165"/>
                  </a:cubicBezTo>
                  <a:cubicBezTo>
                    <a:pt x="128" y="165"/>
                    <a:pt x="128" y="165"/>
                    <a:pt x="128" y="165"/>
                  </a:cubicBezTo>
                  <a:cubicBezTo>
                    <a:pt x="128" y="121"/>
                    <a:pt x="153" y="81"/>
                    <a:pt x="216" y="81"/>
                  </a:cubicBezTo>
                  <a:cubicBezTo>
                    <a:pt x="255" y="81"/>
                    <a:pt x="291" y="98"/>
                    <a:pt x="300" y="151"/>
                  </a:cubicBezTo>
                  <a:cubicBezTo>
                    <a:pt x="300" y="247"/>
                    <a:pt x="300" y="247"/>
                    <a:pt x="300" y="247"/>
                  </a:cubicBezTo>
                  <a:cubicBezTo>
                    <a:pt x="160" y="247"/>
                    <a:pt x="0" y="281"/>
                    <a:pt x="0" y="427"/>
                  </a:cubicBezTo>
                  <a:cubicBezTo>
                    <a:pt x="0" y="512"/>
                    <a:pt x="53" y="574"/>
                    <a:pt x="156" y="574"/>
                  </a:cubicBezTo>
                  <a:cubicBezTo>
                    <a:pt x="240" y="574"/>
                    <a:pt x="284" y="524"/>
                    <a:pt x="298" y="494"/>
                  </a:cubicBezTo>
                  <a:cubicBezTo>
                    <a:pt x="300" y="494"/>
                    <a:pt x="300" y="494"/>
                    <a:pt x="300" y="494"/>
                  </a:cubicBezTo>
                  <a:lnTo>
                    <a:pt x="300" y="562"/>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42" name="Freeform 13"/>
            <p:cNvSpPr>
              <a:spLocks/>
            </p:cNvSpPr>
            <p:nvPr/>
          </p:nvSpPr>
          <p:spPr bwMode="auto">
            <a:xfrm>
              <a:off x="2456296" y="2224408"/>
              <a:ext cx="314907" cy="638700"/>
            </a:xfrm>
            <a:custGeom>
              <a:avLst/>
              <a:gdLst>
                <a:gd name="T0" fmla="*/ 240 w 240"/>
                <a:gd name="T1" fmla="*/ 0 h 487"/>
                <a:gd name="T2" fmla="*/ 0 w 240"/>
                <a:gd name="T3" fmla="*/ 487 h 487"/>
                <a:gd name="T4" fmla="*/ 0 w 240"/>
                <a:gd name="T5" fmla="*/ 487 h 487"/>
                <a:gd name="T6" fmla="*/ 240 w 240"/>
                <a:gd name="T7" fmla="*/ 487 h 487"/>
                <a:gd name="T8" fmla="*/ 240 w 240"/>
                <a:gd name="T9" fmla="*/ 0 h 487"/>
              </a:gdLst>
              <a:ahLst/>
              <a:cxnLst>
                <a:cxn ang="0">
                  <a:pos x="T0" y="T1"/>
                </a:cxn>
                <a:cxn ang="0">
                  <a:pos x="T2" y="T3"/>
                </a:cxn>
                <a:cxn ang="0">
                  <a:pos x="T4" y="T5"/>
                </a:cxn>
                <a:cxn ang="0">
                  <a:pos x="T6" y="T7"/>
                </a:cxn>
                <a:cxn ang="0">
                  <a:pos x="T8" y="T9"/>
                </a:cxn>
              </a:cxnLst>
              <a:rect l="0" t="0" r="r" b="b"/>
              <a:pathLst>
                <a:path w="240" h="487">
                  <a:moveTo>
                    <a:pt x="240" y="0"/>
                  </a:moveTo>
                  <a:cubicBezTo>
                    <a:pt x="93" y="117"/>
                    <a:pt x="0" y="292"/>
                    <a:pt x="0" y="487"/>
                  </a:cubicBezTo>
                  <a:cubicBezTo>
                    <a:pt x="0" y="487"/>
                    <a:pt x="0" y="487"/>
                    <a:pt x="0" y="487"/>
                  </a:cubicBezTo>
                  <a:cubicBezTo>
                    <a:pt x="240" y="487"/>
                    <a:pt x="240" y="487"/>
                    <a:pt x="240" y="487"/>
                  </a:cubicBezTo>
                  <a:lnTo>
                    <a:pt x="24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43" name="Freeform 14"/>
            <p:cNvSpPr>
              <a:spLocks/>
            </p:cNvSpPr>
            <p:nvPr/>
          </p:nvSpPr>
          <p:spPr bwMode="auto">
            <a:xfrm>
              <a:off x="2071965" y="2855332"/>
              <a:ext cx="435427" cy="254369"/>
            </a:xfrm>
            <a:custGeom>
              <a:avLst/>
              <a:gdLst>
                <a:gd name="T0" fmla="*/ 0 w 332"/>
                <a:gd name="T1" fmla="*/ 0 h 194"/>
                <a:gd name="T2" fmla="*/ 332 w 332"/>
                <a:gd name="T3" fmla="*/ 194 h 194"/>
                <a:gd name="T4" fmla="*/ 300 w 332"/>
                <a:gd name="T5" fmla="*/ 0 h 194"/>
                <a:gd name="T6" fmla="*/ 0 w 332"/>
                <a:gd name="T7" fmla="*/ 0 h 194"/>
              </a:gdLst>
              <a:ahLst/>
              <a:cxnLst>
                <a:cxn ang="0">
                  <a:pos x="T0" y="T1"/>
                </a:cxn>
                <a:cxn ang="0">
                  <a:pos x="T2" y="T3"/>
                </a:cxn>
                <a:cxn ang="0">
                  <a:pos x="T4" y="T5"/>
                </a:cxn>
                <a:cxn ang="0">
                  <a:pos x="T6" y="T7"/>
                </a:cxn>
              </a:cxnLst>
              <a:rect l="0" t="0" r="r" b="b"/>
              <a:pathLst>
                <a:path w="332" h="194">
                  <a:moveTo>
                    <a:pt x="0" y="0"/>
                  </a:moveTo>
                  <a:cubicBezTo>
                    <a:pt x="89" y="86"/>
                    <a:pt x="202" y="153"/>
                    <a:pt x="332" y="194"/>
                  </a:cubicBezTo>
                  <a:cubicBezTo>
                    <a:pt x="311" y="133"/>
                    <a:pt x="300" y="68"/>
                    <a:pt x="300" y="0"/>
                  </a:cubicBezTo>
                  <a:lnTo>
                    <a:pt x="0" y="0"/>
                  </a:ln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44" name="Freeform 15"/>
            <p:cNvSpPr>
              <a:spLocks/>
            </p:cNvSpPr>
            <p:nvPr/>
          </p:nvSpPr>
          <p:spPr bwMode="auto">
            <a:xfrm>
              <a:off x="2762871" y="2855332"/>
              <a:ext cx="935834" cy="314907"/>
            </a:xfrm>
            <a:custGeom>
              <a:avLst/>
              <a:gdLst>
                <a:gd name="T0" fmla="*/ 713 w 713"/>
                <a:gd name="T1" fmla="*/ 0 h 240"/>
                <a:gd name="T2" fmla="*/ 0 w 713"/>
                <a:gd name="T3" fmla="*/ 0 h 240"/>
                <a:gd name="T4" fmla="*/ 0 w 713"/>
                <a:gd name="T5" fmla="*/ 236 h 240"/>
                <a:gd name="T6" fmla="*/ 87 w 713"/>
                <a:gd name="T7" fmla="*/ 240 h 240"/>
                <a:gd name="T8" fmla="*/ 713 w 713"/>
                <a:gd name="T9" fmla="*/ 0 h 240"/>
              </a:gdLst>
              <a:ahLst/>
              <a:cxnLst>
                <a:cxn ang="0">
                  <a:pos x="T0" y="T1"/>
                </a:cxn>
                <a:cxn ang="0">
                  <a:pos x="T2" y="T3"/>
                </a:cxn>
                <a:cxn ang="0">
                  <a:pos x="T4" y="T5"/>
                </a:cxn>
                <a:cxn ang="0">
                  <a:pos x="T6" y="T7"/>
                </a:cxn>
                <a:cxn ang="0">
                  <a:pos x="T8" y="T9"/>
                </a:cxn>
              </a:cxnLst>
              <a:rect l="0" t="0" r="r" b="b"/>
              <a:pathLst>
                <a:path w="713" h="240">
                  <a:moveTo>
                    <a:pt x="713" y="0"/>
                  </a:moveTo>
                  <a:cubicBezTo>
                    <a:pt x="0" y="0"/>
                    <a:pt x="0" y="0"/>
                    <a:pt x="0" y="0"/>
                  </a:cubicBezTo>
                  <a:cubicBezTo>
                    <a:pt x="0" y="236"/>
                    <a:pt x="0" y="236"/>
                    <a:pt x="0" y="236"/>
                  </a:cubicBezTo>
                  <a:cubicBezTo>
                    <a:pt x="28" y="238"/>
                    <a:pt x="58" y="240"/>
                    <a:pt x="87" y="240"/>
                  </a:cubicBezTo>
                  <a:cubicBezTo>
                    <a:pt x="338" y="240"/>
                    <a:pt x="563" y="147"/>
                    <a:pt x="713" y="0"/>
                  </a:cubicBez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45" name="Freeform 16"/>
            <p:cNvSpPr>
              <a:spLocks/>
            </p:cNvSpPr>
            <p:nvPr/>
          </p:nvSpPr>
          <p:spPr bwMode="auto">
            <a:xfrm>
              <a:off x="2456296" y="2855331"/>
              <a:ext cx="314907" cy="638700"/>
            </a:xfrm>
            <a:custGeom>
              <a:avLst/>
              <a:gdLst>
                <a:gd name="T0" fmla="*/ 32 w 240"/>
                <a:gd name="T1" fmla="*/ 194 h 487"/>
                <a:gd name="T2" fmla="*/ 240 w 240"/>
                <a:gd name="T3" fmla="*/ 487 h 487"/>
                <a:gd name="T4" fmla="*/ 240 w 240"/>
                <a:gd name="T5" fmla="*/ 236 h 487"/>
                <a:gd name="T6" fmla="*/ 240 w 240"/>
                <a:gd name="T7" fmla="*/ 0 h 487"/>
                <a:gd name="T8" fmla="*/ 0 w 240"/>
                <a:gd name="T9" fmla="*/ 0 h 487"/>
                <a:gd name="T10" fmla="*/ 32 w 240"/>
                <a:gd name="T11" fmla="*/ 194 h 487"/>
              </a:gdLst>
              <a:ahLst/>
              <a:cxnLst>
                <a:cxn ang="0">
                  <a:pos x="T0" y="T1"/>
                </a:cxn>
                <a:cxn ang="0">
                  <a:pos x="T2" y="T3"/>
                </a:cxn>
                <a:cxn ang="0">
                  <a:pos x="T4" y="T5"/>
                </a:cxn>
                <a:cxn ang="0">
                  <a:pos x="T6" y="T7"/>
                </a:cxn>
                <a:cxn ang="0">
                  <a:pos x="T8" y="T9"/>
                </a:cxn>
                <a:cxn ang="0">
                  <a:pos x="T10" y="T11"/>
                </a:cxn>
              </a:cxnLst>
              <a:rect l="0" t="0" r="r" b="b"/>
              <a:pathLst>
                <a:path w="240" h="487">
                  <a:moveTo>
                    <a:pt x="32" y="194"/>
                  </a:moveTo>
                  <a:cubicBezTo>
                    <a:pt x="72" y="310"/>
                    <a:pt x="144" y="411"/>
                    <a:pt x="240" y="487"/>
                  </a:cubicBezTo>
                  <a:cubicBezTo>
                    <a:pt x="240" y="236"/>
                    <a:pt x="240" y="236"/>
                    <a:pt x="240" y="236"/>
                  </a:cubicBezTo>
                  <a:cubicBezTo>
                    <a:pt x="240" y="0"/>
                    <a:pt x="240" y="0"/>
                    <a:pt x="240" y="0"/>
                  </a:cubicBezTo>
                  <a:cubicBezTo>
                    <a:pt x="0" y="0"/>
                    <a:pt x="0" y="0"/>
                    <a:pt x="0" y="0"/>
                  </a:cubicBezTo>
                  <a:cubicBezTo>
                    <a:pt x="0" y="68"/>
                    <a:pt x="12" y="133"/>
                    <a:pt x="32" y="194"/>
                  </a:cubicBezTo>
                  <a:close/>
                </a:path>
              </a:pathLst>
            </a:custGeom>
            <a:solidFill>
              <a:srgbClr val="EE7D00"/>
            </a:solidFill>
            <a:ln>
              <a:noFill/>
            </a:ln>
          </p:spPr>
          <p:txBody>
            <a:bodyPr vert="horz" wrap="square" lIns="91440" tIns="45720" rIns="91440" bIns="45720" numCol="1" anchor="t" anchorCtr="0" compatLnSpc="1">
              <a:prstTxWarp prst="textNoShape">
                <a:avLst/>
              </a:prstTxWarp>
            </a:bodyPr>
            <a:lstStyle/>
            <a:p>
              <a:endParaRPr lang="sv-SE" dirty="0"/>
            </a:p>
          </p:txBody>
        </p:sp>
      </p:grpSp>
      <p:sp>
        <p:nvSpPr>
          <p:cNvPr id="2" name="Platshållare för text 1"/>
          <p:cNvSpPr>
            <a:spLocks noGrp="1"/>
          </p:cNvSpPr>
          <p:nvPr>
            <p:ph type="body" sz="quarter" idx="13"/>
          </p:nvPr>
        </p:nvSpPr>
        <p:spPr>
          <a:xfrm>
            <a:off x="1921779" y="4153644"/>
            <a:ext cx="6017673" cy="1424877"/>
          </a:xfrm>
        </p:spPr>
        <p:txBody>
          <a:bodyPr/>
          <a:lstStyle/>
          <a:p>
            <a:r>
              <a:rPr lang="sv-SE" sz="4000" b="1" dirty="0">
                <a:latin typeface="Californian FB" panose="0207040306080B030204" pitchFamily="18" charset="0"/>
              </a:rPr>
              <a:t>Industriteknisk Utbildning</a:t>
            </a:r>
          </a:p>
          <a:p>
            <a:r>
              <a:rPr lang="sv-SE" sz="4000" b="1" dirty="0">
                <a:latin typeface="Californian FB" panose="0207040306080B030204" pitchFamily="18" charset="0"/>
              </a:rPr>
              <a:t>CNC/SVETS</a:t>
            </a:r>
          </a:p>
        </p:txBody>
      </p:sp>
    </p:spTree>
    <p:extLst>
      <p:ext uri="{BB962C8B-B14F-4D97-AF65-F5344CB8AC3E}">
        <p14:creationId xmlns:p14="http://schemas.microsoft.com/office/powerpoint/2010/main" val="1388352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851" y="733264"/>
            <a:ext cx="7777162" cy="540060"/>
          </a:xfrm>
        </p:spPr>
        <p:txBody>
          <a:bodyPr/>
          <a:lstStyle/>
          <a:p>
            <a:pPr algn="ctr"/>
            <a:r>
              <a:rPr lang="sv-SE" sz="3200" b="1" i="1" dirty="0">
                <a:solidFill>
                  <a:schemeClr val="accent1"/>
                </a:solidFill>
              </a:rPr>
              <a:t>Vårt Mål</a:t>
            </a:r>
          </a:p>
        </p:txBody>
      </p:sp>
      <p:sp>
        <p:nvSpPr>
          <p:cNvPr id="3" name="Platshållare för innehåll 2"/>
          <p:cNvSpPr>
            <a:spLocks noGrp="1"/>
          </p:cNvSpPr>
          <p:nvPr>
            <p:ph idx="1"/>
          </p:nvPr>
        </p:nvSpPr>
        <p:spPr>
          <a:xfrm>
            <a:off x="323851" y="1381336"/>
            <a:ext cx="8496298" cy="3889164"/>
          </a:xfrm>
        </p:spPr>
        <p:txBody>
          <a:bodyPr/>
          <a:lstStyle/>
          <a:p>
            <a:r>
              <a:rPr lang="sv-SE" dirty="0"/>
              <a:t>Efter avslutad utbildning ska deltagarna ha tillräckliga yrkeskunskaper inom industriteknik för att kunna arbeta som CNC-operatör eller svetsare</a:t>
            </a:r>
          </a:p>
        </p:txBody>
      </p:sp>
      <p:sp>
        <p:nvSpPr>
          <p:cNvPr id="4" name="Platshållare för bildnummer 3"/>
          <p:cNvSpPr>
            <a:spLocks noGrp="1"/>
          </p:cNvSpPr>
          <p:nvPr>
            <p:ph type="sldNum" sz="quarter" idx="12"/>
          </p:nvPr>
        </p:nvSpPr>
        <p:spPr/>
        <p:txBody>
          <a:bodyPr/>
          <a:lstStyle/>
          <a:p>
            <a:fld id="{3FD4E69A-52BC-4869-AA89-B4824CED3660}" type="slidenum">
              <a:rPr lang="sv-SE" smtClean="0"/>
              <a:pPr/>
              <a:t>4</a:t>
            </a:fld>
            <a:endParaRPr lang="sv-SE"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312837"/>
            <a:ext cx="3096344" cy="1559387"/>
          </a:xfrm>
          <a:prstGeom prst="rect">
            <a:avLst/>
          </a:prstGeom>
        </p:spPr>
      </p:pic>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312837"/>
            <a:ext cx="3096344" cy="1559387"/>
          </a:xfrm>
          <a:prstGeom prst="rect">
            <a:avLst/>
          </a:prstGeom>
        </p:spPr>
      </p:pic>
      <p:pic>
        <p:nvPicPr>
          <p:cNvPr id="8" name="Bildobjekt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7470" y="3872224"/>
            <a:ext cx="3084530" cy="1469552"/>
          </a:xfrm>
          <a:prstGeom prst="rect">
            <a:avLst/>
          </a:prstGeom>
        </p:spPr>
      </p:pic>
      <p:pic>
        <p:nvPicPr>
          <p:cNvPr id="9" name="Bildobjekt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3621" y="3872224"/>
            <a:ext cx="3114723" cy="1469552"/>
          </a:xfrm>
          <a:prstGeom prst="rect">
            <a:avLst/>
          </a:prstGeom>
        </p:spPr>
      </p:pic>
    </p:spTree>
    <p:extLst>
      <p:ext uri="{BB962C8B-B14F-4D97-AF65-F5344CB8AC3E}">
        <p14:creationId xmlns:p14="http://schemas.microsoft.com/office/powerpoint/2010/main" val="998514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01CB4-2FAB-46ED-890C-2FBD69978287}"/>
              </a:ext>
            </a:extLst>
          </p:cNvPr>
          <p:cNvSpPr>
            <a:spLocks noGrp="1"/>
          </p:cNvSpPr>
          <p:nvPr>
            <p:ph type="title"/>
          </p:nvPr>
        </p:nvSpPr>
        <p:spPr>
          <a:xfrm>
            <a:off x="323851" y="912813"/>
            <a:ext cx="8496298" cy="5232202"/>
          </a:xfrm>
        </p:spPr>
        <p:txBody>
          <a:bodyPr/>
          <a:lstStyle/>
          <a:p>
            <a:r>
              <a:rPr lang="sv-SE" dirty="0"/>
              <a:t>CNC</a:t>
            </a:r>
            <a:br>
              <a:rPr lang="sv-SE" dirty="0"/>
            </a:br>
            <a:r>
              <a:rPr lang="sv-SE" sz="1600" dirty="0"/>
              <a:t>CNC-operatören sköter datorstyrda maskiner för mekanisk bearbetning och tillverkning av detaljer främst trä, metall och plast inom verkstadsproduktion. Utbildningen passar dig som är intresserad av teknik och vill arbeta inom verkstadsindustrin.</a:t>
            </a:r>
            <a:br>
              <a:rPr lang="sv-SE" sz="1600" dirty="0"/>
            </a:br>
            <a:br>
              <a:rPr lang="sv-SE" sz="1600" dirty="0"/>
            </a:br>
            <a:r>
              <a:rPr lang="sv-SE" sz="1600" b="1" dirty="0"/>
              <a:t>Studietid: </a:t>
            </a:r>
            <a:r>
              <a:rPr lang="sv-SE" sz="1600" dirty="0"/>
              <a:t>Sammanlagt</a:t>
            </a:r>
            <a:r>
              <a:rPr lang="sv-SE" sz="1600" b="1" dirty="0"/>
              <a:t> </a:t>
            </a:r>
            <a:r>
              <a:rPr lang="sv-SE" sz="1600" dirty="0"/>
              <a:t>ca 63 veckor. </a:t>
            </a:r>
            <a:br>
              <a:rPr lang="sv-SE" sz="1600" dirty="0"/>
            </a:br>
            <a:r>
              <a:rPr lang="sv-SE" sz="1600" b="1" dirty="0"/>
              <a:t>Förkunskaper:</a:t>
            </a:r>
            <a:r>
              <a:rPr lang="sv-SE" sz="1600" dirty="0"/>
              <a:t> Godkänt betyg i svenska/svenska som andraspråk och  matematik motsvarande årskurs 9 krävs för att gå utbildningen.</a:t>
            </a:r>
            <a:br>
              <a:rPr lang="sv-SE" sz="1600" dirty="0"/>
            </a:br>
            <a:r>
              <a:rPr lang="sv-SE" sz="1600" b="1" dirty="0"/>
              <a:t>Innehåll:</a:t>
            </a:r>
            <a:br>
              <a:rPr lang="sv-SE" sz="1600" dirty="0"/>
            </a:br>
            <a:br>
              <a:rPr lang="sv-SE" sz="1600" dirty="0"/>
            </a:br>
            <a:br>
              <a:rPr lang="sv-SE" dirty="0"/>
            </a:br>
            <a:br>
              <a:rPr lang="sv-SE" dirty="0"/>
            </a:br>
            <a:br>
              <a:rPr lang="sv-SE" dirty="0"/>
            </a:br>
            <a:br>
              <a:rPr lang="sv-SE" dirty="0"/>
            </a:br>
            <a:br>
              <a:rPr lang="sv-SE" dirty="0"/>
            </a:br>
            <a:endParaRPr lang="sv-SE" dirty="0"/>
          </a:p>
        </p:txBody>
      </p:sp>
      <p:sp>
        <p:nvSpPr>
          <p:cNvPr id="3" name="Platshållare för innehåll 2">
            <a:extLst>
              <a:ext uri="{FF2B5EF4-FFF2-40B4-BE49-F238E27FC236}">
                <a16:creationId xmlns:a16="http://schemas.microsoft.com/office/drawing/2014/main" id="{39CBC480-CA89-4B06-9D91-E7D1BFC0FB3D}"/>
              </a:ext>
            </a:extLst>
          </p:cNvPr>
          <p:cNvSpPr>
            <a:spLocks noGrp="1"/>
          </p:cNvSpPr>
          <p:nvPr>
            <p:ph idx="1"/>
          </p:nvPr>
        </p:nvSpPr>
        <p:spPr>
          <a:xfrm>
            <a:off x="323851" y="3397560"/>
            <a:ext cx="8496298" cy="1872940"/>
          </a:xfrm>
        </p:spPr>
        <p:txBody>
          <a:bodyPr>
            <a:noAutofit/>
          </a:bodyPr>
          <a:lstStyle/>
          <a:p>
            <a:r>
              <a:rPr lang="sv-SE" sz="1400" dirty="0"/>
              <a:t>CNC teknik och ISO programmering</a:t>
            </a:r>
          </a:p>
          <a:p>
            <a:r>
              <a:rPr lang="sv-SE" sz="1400" dirty="0"/>
              <a:t>Maskin och produktionsutrustning</a:t>
            </a:r>
          </a:p>
          <a:p>
            <a:r>
              <a:rPr lang="sv-SE" sz="1400" dirty="0"/>
              <a:t>Materiallära grund</a:t>
            </a:r>
          </a:p>
          <a:p>
            <a:r>
              <a:rPr lang="sv-SE" sz="1400" dirty="0"/>
              <a:t>Skärteknik grund</a:t>
            </a:r>
          </a:p>
          <a:p>
            <a:r>
              <a:rPr lang="sv-SE" sz="1400" dirty="0"/>
              <a:t>Toleranser grund</a:t>
            </a:r>
          </a:p>
          <a:p>
            <a:r>
              <a:rPr lang="sv-SE" sz="1400" dirty="0"/>
              <a:t>Interna transporter, truck kort</a:t>
            </a:r>
          </a:p>
          <a:p>
            <a:r>
              <a:rPr lang="sv-SE" sz="1400" dirty="0"/>
              <a:t>APL, Arbetsplatsförlagt lärande</a:t>
            </a:r>
          </a:p>
        </p:txBody>
      </p:sp>
      <p:sp>
        <p:nvSpPr>
          <p:cNvPr id="4" name="Platshållare för bildnummer 3">
            <a:extLst>
              <a:ext uri="{FF2B5EF4-FFF2-40B4-BE49-F238E27FC236}">
                <a16:creationId xmlns:a16="http://schemas.microsoft.com/office/drawing/2014/main" id="{5FD794E5-A8EB-44B8-A169-BA2D18D03A05}"/>
              </a:ext>
            </a:extLst>
          </p:cNvPr>
          <p:cNvSpPr>
            <a:spLocks noGrp="1"/>
          </p:cNvSpPr>
          <p:nvPr>
            <p:ph type="sldNum" sz="quarter" idx="12"/>
          </p:nvPr>
        </p:nvSpPr>
        <p:spPr/>
        <p:txBody>
          <a:bodyPr/>
          <a:lstStyle/>
          <a:p>
            <a:fld id="{3FD4E69A-52BC-4869-AA89-B4824CED3660}" type="slidenum">
              <a:rPr lang="sv-SE" smtClean="0">
                <a:solidFill>
                  <a:prstClr val="white"/>
                </a:solidFill>
              </a:rPr>
              <a:pPr/>
              <a:t>5</a:t>
            </a:fld>
            <a:endParaRPr lang="sv-SE" dirty="0">
              <a:solidFill>
                <a:prstClr val="white"/>
              </a:solidFill>
            </a:endParaRPr>
          </a:p>
        </p:txBody>
      </p:sp>
    </p:spTree>
    <p:extLst>
      <p:ext uri="{BB962C8B-B14F-4D97-AF65-F5344CB8AC3E}">
        <p14:creationId xmlns:p14="http://schemas.microsoft.com/office/powerpoint/2010/main" val="1911054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29BB81-6431-46B6-92ED-09696CEBF677}"/>
              </a:ext>
            </a:extLst>
          </p:cNvPr>
          <p:cNvSpPr>
            <a:spLocks noGrp="1"/>
          </p:cNvSpPr>
          <p:nvPr>
            <p:ph type="title"/>
          </p:nvPr>
        </p:nvSpPr>
        <p:spPr>
          <a:xfrm>
            <a:off x="334104" y="1022025"/>
            <a:ext cx="8496298" cy="1908215"/>
          </a:xfrm>
        </p:spPr>
        <p:txBody>
          <a:bodyPr/>
          <a:lstStyle/>
          <a:p>
            <a:r>
              <a:rPr lang="sv-SE" dirty="0"/>
              <a:t>Svets</a:t>
            </a:r>
            <a:br>
              <a:rPr lang="sv-SE" dirty="0"/>
            </a:br>
            <a:r>
              <a:rPr lang="sv-SE" sz="1600" dirty="0"/>
              <a:t>Som svetsare arbetar du med intressanta arbetsuppgifter inom verkstadsindustrin, vid bygg- och anläggningsföretag, eller underhålls- och reparationsarbeten vid olika industrier.</a:t>
            </a:r>
            <a:br>
              <a:rPr lang="sv-SE" sz="1600" dirty="0"/>
            </a:br>
            <a:r>
              <a:rPr lang="sv-SE" sz="1600" dirty="0"/>
              <a:t>Utbildningen passar dig som är praktiskt lagd och gillar att jobba med händerna.</a:t>
            </a:r>
            <a:br>
              <a:rPr lang="sv-SE" sz="1600" dirty="0"/>
            </a:br>
            <a:r>
              <a:rPr lang="sv-SE" sz="1600" b="1" dirty="0"/>
              <a:t>Studietid: </a:t>
            </a:r>
            <a:r>
              <a:rPr lang="sv-SE" sz="1600" dirty="0"/>
              <a:t>Utbildningens längd varierar beroende på omfattning.</a:t>
            </a:r>
            <a:br>
              <a:rPr lang="sv-SE" dirty="0"/>
            </a:br>
            <a:r>
              <a:rPr lang="sv-SE" sz="1600" b="1" dirty="0"/>
              <a:t>Förkunskaper:</a:t>
            </a:r>
            <a:r>
              <a:rPr lang="sv-SE" sz="1600" dirty="0"/>
              <a:t> Grundskola eller motsvarande</a:t>
            </a:r>
            <a:br>
              <a:rPr lang="sv-SE" sz="1600" dirty="0"/>
            </a:br>
            <a:r>
              <a:rPr lang="sv-SE" sz="1600" b="1" dirty="0"/>
              <a:t>Innehåll:</a:t>
            </a:r>
          </a:p>
        </p:txBody>
      </p:sp>
      <p:sp>
        <p:nvSpPr>
          <p:cNvPr id="3" name="Platshållare för innehåll 2">
            <a:extLst>
              <a:ext uri="{FF2B5EF4-FFF2-40B4-BE49-F238E27FC236}">
                <a16:creationId xmlns:a16="http://schemas.microsoft.com/office/drawing/2014/main" id="{5F179B92-36A7-456E-86F3-F4F4D31BC840}"/>
              </a:ext>
            </a:extLst>
          </p:cNvPr>
          <p:cNvSpPr>
            <a:spLocks noGrp="1"/>
          </p:cNvSpPr>
          <p:nvPr>
            <p:ph idx="1"/>
          </p:nvPr>
        </p:nvSpPr>
        <p:spPr>
          <a:xfrm>
            <a:off x="323851" y="3001516"/>
            <a:ext cx="8496298" cy="2268984"/>
          </a:xfrm>
        </p:spPr>
        <p:txBody>
          <a:bodyPr>
            <a:normAutofit/>
          </a:bodyPr>
          <a:lstStyle/>
          <a:p>
            <a:r>
              <a:rPr lang="sv-SE" dirty="0"/>
              <a:t>Plåtbearbetning</a:t>
            </a:r>
          </a:p>
          <a:p>
            <a:r>
              <a:rPr lang="sv-SE" dirty="0"/>
              <a:t>Teori inom Aluminium, kälsvets, TIG, MIG/MAG, MMA, materiallära</a:t>
            </a:r>
          </a:p>
          <a:p>
            <a:r>
              <a:rPr lang="sv-SE" dirty="0"/>
              <a:t>TIG kälsvets</a:t>
            </a:r>
          </a:p>
          <a:p>
            <a:r>
              <a:rPr lang="sv-SE" dirty="0"/>
              <a:t>MIG/MAG kälsvets</a:t>
            </a:r>
          </a:p>
          <a:p>
            <a:r>
              <a:rPr lang="sv-SE" dirty="0"/>
              <a:t>MMA kälsvets</a:t>
            </a:r>
          </a:p>
          <a:p>
            <a:r>
              <a:rPr lang="sv-SE" dirty="0"/>
              <a:t>APL – Arbetsplatsförlagt lärande</a:t>
            </a:r>
          </a:p>
          <a:p>
            <a:endParaRPr lang="sv-SE" dirty="0"/>
          </a:p>
          <a:p>
            <a:pPr marL="0" indent="0">
              <a:buNone/>
            </a:pPr>
            <a:endParaRPr lang="sv-SE" dirty="0"/>
          </a:p>
        </p:txBody>
      </p:sp>
      <p:sp>
        <p:nvSpPr>
          <p:cNvPr id="4" name="Platshållare för bildnummer 3">
            <a:extLst>
              <a:ext uri="{FF2B5EF4-FFF2-40B4-BE49-F238E27FC236}">
                <a16:creationId xmlns:a16="http://schemas.microsoft.com/office/drawing/2014/main" id="{D77EAD7C-C1E7-4B61-98A1-B8F432BCC1F1}"/>
              </a:ext>
            </a:extLst>
          </p:cNvPr>
          <p:cNvSpPr>
            <a:spLocks noGrp="1"/>
          </p:cNvSpPr>
          <p:nvPr>
            <p:ph type="sldNum" sz="quarter" idx="12"/>
          </p:nvPr>
        </p:nvSpPr>
        <p:spPr/>
        <p:txBody>
          <a:bodyPr/>
          <a:lstStyle/>
          <a:p>
            <a:fld id="{3FD4E69A-52BC-4869-AA89-B4824CED3660}" type="slidenum">
              <a:rPr lang="sv-SE" smtClean="0">
                <a:solidFill>
                  <a:prstClr val="white"/>
                </a:solidFill>
              </a:rPr>
              <a:pPr/>
              <a:t>6</a:t>
            </a:fld>
            <a:endParaRPr lang="sv-SE" dirty="0">
              <a:solidFill>
                <a:prstClr val="white"/>
              </a:solidFill>
            </a:endParaRPr>
          </a:p>
        </p:txBody>
      </p:sp>
    </p:spTree>
    <p:extLst>
      <p:ext uri="{BB962C8B-B14F-4D97-AF65-F5344CB8AC3E}">
        <p14:creationId xmlns:p14="http://schemas.microsoft.com/office/powerpoint/2010/main" val="780263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3BAF74AF-7CD8-4A22-873B-ED4C9325AFE6}"/>
              </a:ext>
            </a:extLst>
          </p:cNvPr>
          <p:cNvSpPr>
            <a:spLocks noGrp="1"/>
          </p:cNvSpPr>
          <p:nvPr>
            <p:ph type="sldNum" sz="quarter" idx="12"/>
          </p:nvPr>
        </p:nvSpPr>
        <p:spPr/>
        <p:txBody>
          <a:bodyPr/>
          <a:lstStyle/>
          <a:p>
            <a:fld id="{3FD4E69A-52BC-4869-AA89-B4824CED3660}" type="slidenum">
              <a:rPr lang="sv-SE" smtClean="0">
                <a:solidFill>
                  <a:prstClr val="white"/>
                </a:solidFill>
              </a:rPr>
              <a:pPr/>
              <a:t>7</a:t>
            </a:fld>
            <a:endParaRPr lang="sv-SE" dirty="0">
              <a:solidFill>
                <a:prstClr val="white"/>
              </a:solidFill>
            </a:endParaRPr>
          </a:p>
        </p:txBody>
      </p:sp>
      <p:sp>
        <p:nvSpPr>
          <p:cNvPr id="3" name="textruta 2">
            <a:extLst>
              <a:ext uri="{FF2B5EF4-FFF2-40B4-BE49-F238E27FC236}">
                <a16:creationId xmlns:a16="http://schemas.microsoft.com/office/drawing/2014/main" id="{24891697-461C-4085-9315-4A26714C5B93}"/>
              </a:ext>
            </a:extLst>
          </p:cNvPr>
          <p:cNvSpPr txBox="1"/>
          <p:nvPr/>
        </p:nvSpPr>
        <p:spPr>
          <a:xfrm>
            <a:off x="107504" y="625252"/>
            <a:ext cx="7888185" cy="3139321"/>
          </a:xfrm>
          <a:prstGeom prst="rect">
            <a:avLst/>
          </a:prstGeom>
          <a:noFill/>
        </p:spPr>
        <p:txBody>
          <a:bodyPr wrap="square" rtlCol="0">
            <a:spAutoFit/>
          </a:bodyPr>
          <a:lstStyle/>
          <a:p>
            <a:r>
              <a:rPr lang="sv-SE" b="1" dirty="0"/>
              <a:t>Undervisningen</a:t>
            </a:r>
          </a:p>
          <a:p>
            <a:endParaRPr lang="sv-SE" dirty="0"/>
          </a:p>
          <a:p>
            <a:r>
              <a:rPr lang="sv-SE" dirty="0"/>
              <a:t>Undervisningen hos oss är flexibel och utgår från dina behov. </a:t>
            </a:r>
          </a:p>
          <a:p>
            <a:r>
              <a:rPr lang="sv-SE" dirty="0"/>
              <a:t>Det innebär att tid, plats och innehåll för just din utbildning kommer </a:t>
            </a:r>
          </a:p>
          <a:p>
            <a:r>
              <a:rPr lang="sv-SE" dirty="0"/>
              <a:t>att anpassas för dig.</a:t>
            </a:r>
          </a:p>
          <a:p>
            <a:endParaRPr lang="sv-SE" dirty="0"/>
          </a:p>
          <a:p>
            <a:r>
              <a:rPr lang="sv-SE" dirty="0"/>
              <a:t>Vi arbetar med olika metoder i ditt lärande, exempelvis teoretiska studier som bedrivs med hjälp av vår Lärportal tillsammans med lärarledda lektioner. Utbildningen varvas med olika teoretiska  och praktiska moment. En del av dina praktiska kunskaper lär du dig i skolans verkstad och andra på en arbetsplats.</a:t>
            </a:r>
          </a:p>
        </p:txBody>
      </p:sp>
    </p:spTree>
    <p:extLst>
      <p:ext uri="{BB962C8B-B14F-4D97-AF65-F5344CB8AC3E}">
        <p14:creationId xmlns:p14="http://schemas.microsoft.com/office/powerpoint/2010/main" val="3753698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59532" y="460659"/>
            <a:ext cx="7777162" cy="430887"/>
          </a:xfrm>
        </p:spPr>
        <p:txBody>
          <a:bodyPr/>
          <a:lstStyle/>
          <a:p>
            <a:pPr algn="ctr"/>
            <a:r>
              <a:rPr lang="sv-SE" sz="2800" b="1" dirty="0">
                <a:latin typeface="Californian FB" panose="0207040306080B030204" pitchFamily="18" charset="0"/>
              </a:rPr>
              <a:t>Arbetsplatsförlagt lärande - APL</a:t>
            </a:r>
          </a:p>
        </p:txBody>
      </p:sp>
      <p:sp>
        <p:nvSpPr>
          <p:cNvPr id="3" name="Platshållare för innehåll 2"/>
          <p:cNvSpPr>
            <a:spLocks noGrp="1"/>
          </p:cNvSpPr>
          <p:nvPr>
            <p:ph idx="1"/>
          </p:nvPr>
        </p:nvSpPr>
        <p:spPr/>
        <p:txBody>
          <a:bodyPr>
            <a:normAutofit lnSpcReduction="10000"/>
          </a:bodyPr>
          <a:lstStyle/>
          <a:p>
            <a:pPr marL="0" indent="0" algn="ctr">
              <a:buNone/>
            </a:pPr>
            <a:r>
              <a:rPr lang="sv-SE" sz="1800" dirty="0">
                <a:latin typeface="Californian FB" panose="0207040306080B030204" pitchFamily="18" charset="0"/>
              </a:rPr>
              <a:t> </a:t>
            </a:r>
          </a:p>
          <a:p>
            <a:pPr marL="0" indent="0" algn="ctr">
              <a:buNone/>
            </a:pPr>
            <a:r>
              <a:rPr lang="sv-SE" sz="1800" dirty="0">
                <a:latin typeface="Californian FB" panose="0207040306080B030204" pitchFamily="18" charset="0"/>
              </a:rPr>
              <a:t>APL ingår i vår utbildning, förlagt på ca 8-9 veckor. </a:t>
            </a:r>
          </a:p>
          <a:p>
            <a:pPr marL="0" indent="0" algn="ctr">
              <a:buNone/>
            </a:pPr>
            <a:r>
              <a:rPr lang="sv-SE" sz="1800" dirty="0">
                <a:latin typeface="Californian FB" panose="0207040306080B030204" pitchFamily="18" charset="0"/>
              </a:rPr>
              <a:t>APL platsen är en jätte viktig del i utbildningen för deltagaren,  man får vara ute i det ”riktiga” arbetslivet och vidareutveckla de arbetsmetoder du lärt dig i utbildningen. </a:t>
            </a:r>
          </a:p>
          <a:p>
            <a:pPr marL="0" indent="0" algn="ctr">
              <a:buNone/>
            </a:pPr>
            <a:r>
              <a:rPr lang="sv-SE" sz="1800" dirty="0">
                <a:latin typeface="Californian FB" panose="0207040306080B030204" pitchFamily="18" charset="0"/>
              </a:rPr>
              <a:t>Deltagaren  får också möjlighet att lära sig nya metoder och rutiner som  företaget använder.</a:t>
            </a:r>
          </a:p>
          <a:p>
            <a:pPr marL="0" indent="0" algn="ctr">
              <a:buNone/>
            </a:pPr>
            <a:r>
              <a:rPr lang="sv-SE" sz="1800" dirty="0">
                <a:latin typeface="Californian FB" panose="0207040306080B030204" pitchFamily="18" charset="0"/>
              </a:rPr>
              <a:t>Arbetsgivaren får en uppfattning av dig som tilltänkt arbetskraft, och deltagaren får se hur arbetsplatsen fungerar.</a:t>
            </a:r>
          </a:p>
          <a:p>
            <a:pPr marL="0" indent="0" algn="ctr">
              <a:buNone/>
            </a:pPr>
            <a:r>
              <a:rPr lang="sv-SE" b="1" dirty="0">
                <a:latin typeface="Californian FB" panose="0207040306080B030204" pitchFamily="18" charset="0"/>
              </a:rPr>
              <a:t>Tänk på….!!!!....</a:t>
            </a:r>
          </a:p>
          <a:p>
            <a:pPr marL="0" indent="0" algn="ctr">
              <a:buNone/>
            </a:pPr>
            <a:r>
              <a:rPr lang="sv-SE" dirty="0">
                <a:latin typeface="Californian FB" panose="0207040306080B030204" pitchFamily="18" charset="0"/>
              </a:rPr>
              <a:t> </a:t>
            </a:r>
            <a:r>
              <a:rPr lang="sv-SE" sz="1800" dirty="0">
                <a:latin typeface="Californian FB" panose="0207040306080B030204" pitchFamily="18" charset="0"/>
              </a:rPr>
              <a:t>att denna del av utbildningen är jätte viktig för deltagaren att ”sälja in sig själv” för en framtida anställning.</a:t>
            </a:r>
          </a:p>
          <a:p>
            <a:pPr marL="0" indent="0">
              <a:buNone/>
            </a:pPr>
            <a:endParaRPr lang="sv-SE" dirty="0"/>
          </a:p>
          <a:p>
            <a:pPr marL="0" indent="0">
              <a:buNone/>
            </a:pPr>
            <a:endParaRPr lang="sv-SE" dirty="0"/>
          </a:p>
        </p:txBody>
      </p:sp>
      <p:sp>
        <p:nvSpPr>
          <p:cNvPr id="4" name="Platshållare för bildnummer 3"/>
          <p:cNvSpPr>
            <a:spLocks noGrp="1"/>
          </p:cNvSpPr>
          <p:nvPr>
            <p:ph type="sldNum" sz="quarter" idx="12"/>
          </p:nvPr>
        </p:nvSpPr>
        <p:spPr/>
        <p:txBody>
          <a:bodyPr/>
          <a:lstStyle/>
          <a:p>
            <a:fld id="{3FD4E69A-52BC-4869-AA89-B4824CED3660}" type="slidenum">
              <a:rPr lang="sv-SE" smtClean="0"/>
              <a:pPr/>
              <a:t>8</a:t>
            </a:fld>
            <a:endParaRPr lang="sv-SE" dirty="0"/>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1" y="985838"/>
            <a:ext cx="2015149" cy="9355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1459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latshållare för innehåll 1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7959" y="3662586"/>
            <a:ext cx="2167141" cy="1442642"/>
          </a:xfrm>
        </p:spPr>
      </p:pic>
      <p:pic>
        <p:nvPicPr>
          <p:cNvPr id="21" name="Bildobjekt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1273324"/>
            <a:ext cx="2184850" cy="3282088"/>
          </a:xfrm>
          <a:prstGeom prst="rect">
            <a:avLst/>
          </a:prstGeom>
        </p:spPr>
      </p:pic>
      <p:sp>
        <p:nvSpPr>
          <p:cNvPr id="2" name="Rubrik 1"/>
          <p:cNvSpPr>
            <a:spLocks noGrp="1"/>
          </p:cNvSpPr>
          <p:nvPr>
            <p:ph type="title"/>
          </p:nvPr>
        </p:nvSpPr>
        <p:spPr>
          <a:xfrm>
            <a:off x="323851" y="445232"/>
            <a:ext cx="7777162" cy="432048"/>
          </a:xfrm>
        </p:spPr>
        <p:txBody>
          <a:bodyPr/>
          <a:lstStyle/>
          <a:p>
            <a:pPr algn="ctr"/>
            <a:r>
              <a:rPr lang="sv-SE" sz="2800" b="1" dirty="0">
                <a:latin typeface="Californian FB" panose="0207040306080B030204" pitchFamily="18" charset="0"/>
              </a:rPr>
              <a:t>Våra lokaler på Torsåsgatan 6 i Kalmar</a:t>
            </a:r>
          </a:p>
        </p:txBody>
      </p:sp>
      <p:sp>
        <p:nvSpPr>
          <p:cNvPr id="4" name="Platshållare för bildnummer 3"/>
          <p:cNvSpPr>
            <a:spLocks noGrp="1"/>
          </p:cNvSpPr>
          <p:nvPr>
            <p:ph type="sldNum" sz="quarter" idx="12"/>
          </p:nvPr>
        </p:nvSpPr>
        <p:spPr/>
        <p:txBody>
          <a:bodyPr/>
          <a:lstStyle/>
          <a:p>
            <a:fld id="{3FD4E69A-52BC-4869-AA89-B4824CED3660}" type="slidenum">
              <a:rPr lang="sv-SE" smtClean="0"/>
              <a:pPr/>
              <a:t>9</a:t>
            </a:fld>
            <a:endParaRPr lang="sv-SE" dirty="0"/>
          </a:p>
        </p:txBody>
      </p:sp>
      <p:pic>
        <p:nvPicPr>
          <p:cNvPr id="17" name="Bildobjekt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4601" y="3694010"/>
            <a:ext cx="2088127" cy="1390044"/>
          </a:xfrm>
          <a:prstGeom prst="rect">
            <a:avLst/>
          </a:prstGeom>
        </p:spPr>
      </p:pic>
      <p:pic>
        <p:nvPicPr>
          <p:cNvPr id="18" name="Bildobjekt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954580"/>
            <a:ext cx="3113986" cy="2072946"/>
          </a:xfrm>
          <a:prstGeom prst="rect">
            <a:avLst/>
          </a:prstGeom>
        </p:spPr>
      </p:pic>
      <p:pic>
        <p:nvPicPr>
          <p:cNvPr id="22" name="Bildobjekt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0300" y="954581"/>
            <a:ext cx="3113984" cy="2072945"/>
          </a:xfrm>
          <a:prstGeom prst="rect">
            <a:avLst/>
          </a:prstGeom>
        </p:spPr>
      </p:pic>
      <p:pic>
        <p:nvPicPr>
          <p:cNvPr id="19" name="Bildobjekt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70719" y="2569468"/>
            <a:ext cx="2843808" cy="1266221"/>
          </a:xfrm>
          <a:prstGeom prst="rect">
            <a:avLst/>
          </a:prstGeom>
        </p:spPr>
      </p:pic>
    </p:spTree>
    <p:extLst>
      <p:ext uri="{BB962C8B-B14F-4D97-AF65-F5344CB8AC3E}">
        <p14:creationId xmlns:p14="http://schemas.microsoft.com/office/powerpoint/2010/main" val="1499438322"/>
      </p:ext>
    </p:extLst>
  </p:cSld>
  <p:clrMapOvr>
    <a:masterClrMapping/>
  </p:clrMapOvr>
  <p:transition spd="slow">
    <p:push dir="u"/>
  </p:transition>
</p:sld>
</file>

<file path=ppt/theme/theme1.xml><?xml version="1.0" encoding="utf-8"?>
<a:theme xmlns:a="http://schemas.openxmlformats.org/drawingml/2006/main" name="Intro">
  <a:themeElements>
    <a:clrScheme name="Lernia">
      <a:dk1>
        <a:sysClr val="windowText" lastClr="000000"/>
      </a:dk1>
      <a:lt1>
        <a:sysClr val="window" lastClr="FFFFFF"/>
      </a:lt1>
      <a:dk2>
        <a:srgbClr val="666666"/>
      </a:dk2>
      <a:lt2>
        <a:srgbClr val="E5E5E5"/>
      </a:lt2>
      <a:accent1>
        <a:srgbClr val="EA2839"/>
      </a:accent1>
      <a:accent2>
        <a:srgbClr val="FF6319"/>
      </a:accent2>
      <a:accent3>
        <a:srgbClr val="FFA100"/>
      </a:accent3>
      <a:accent4>
        <a:srgbClr val="FECB00"/>
      </a:accent4>
      <a:accent5>
        <a:srgbClr val="E21776"/>
      </a:accent5>
      <a:accent6>
        <a:srgbClr val="1B2B61"/>
      </a:accent6>
      <a:hlink>
        <a:srgbClr val="E21776"/>
      </a:hlink>
      <a:folHlink>
        <a:srgbClr val="E21776"/>
      </a:folHlink>
    </a:clrScheme>
    <a:fontScheme name="Anpassat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m Lernia">
  <a:themeElements>
    <a:clrScheme name="Lernia">
      <a:dk1>
        <a:sysClr val="windowText" lastClr="000000"/>
      </a:dk1>
      <a:lt1>
        <a:sysClr val="window" lastClr="FFFFFF"/>
      </a:lt1>
      <a:dk2>
        <a:srgbClr val="666666"/>
      </a:dk2>
      <a:lt2>
        <a:srgbClr val="E5E5E5"/>
      </a:lt2>
      <a:accent1>
        <a:srgbClr val="EA2839"/>
      </a:accent1>
      <a:accent2>
        <a:srgbClr val="FF6319"/>
      </a:accent2>
      <a:accent3>
        <a:srgbClr val="FFA100"/>
      </a:accent3>
      <a:accent4>
        <a:srgbClr val="FECB00"/>
      </a:accent4>
      <a:accent5>
        <a:srgbClr val="E21776"/>
      </a:accent5>
      <a:accent6>
        <a:srgbClr val="1B2B61"/>
      </a:accent6>
      <a:hlink>
        <a:srgbClr val="E21776"/>
      </a:hlink>
      <a:folHlink>
        <a:srgbClr val="E21776"/>
      </a:folHlink>
    </a:clrScheme>
    <a:fontScheme name="Anpassat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Mina sidor">
  <a:themeElements>
    <a:clrScheme name="Lernia">
      <a:dk1>
        <a:sysClr val="windowText" lastClr="000000"/>
      </a:dk1>
      <a:lt1>
        <a:sysClr val="window" lastClr="FFFFFF"/>
      </a:lt1>
      <a:dk2>
        <a:srgbClr val="666666"/>
      </a:dk2>
      <a:lt2>
        <a:srgbClr val="E5E5E5"/>
      </a:lt2>
      <a:accent1>
        <a:srgbClr val="EA2839"/>
      </a:accent1>
      <a:accent2>
        <a:srgbClr val="FF6319"/>
      </a:accent2>
      <a:accent3>
        <a:srgbClr val="FFA100"/>
      </a:accent3>
      <a:accent4>
        <a:srgbClr val="FECB00"/>
      </a:accent4>
      <a:accent5>
        <a:srgbClr val="E21776"/>
      </a:accent5>
      <a:accent6>
        <a:srgbClr val="1B2B61"/>
      </a:accent6>
      <a:hlink>
        <a:srgbClr val="E21776"/>
      </a:hlink>
      <a:folHlink>
        <a:srgbClr val="E21776"/>
      </a:folHlink>
    </a:clrScheme>
    <a:fontScheme name="Anpassat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1_Om Lernia">
  <a:themeElements>
    <a:clrScheme name="Lernia">
      <a:dk1>
        <a:sysClr val="windowText" lastClr="000000"/>
      </a:dk1>
      <a:lt1>
        <a:sysClr val="window" lastClr="FFFFFF"/>
      </a:lt1>
      <a:dk2>
        <a:srgbClr val="666666"/>
      </a:dk2>
      <a:lt2>
        <a:srgbClr val="E5E5E5"/>
      </a:lt2>
      <a:accent1>
        <a:srgbClr val="EA2839"/>
      </a:accent1>
      <a:accent2>
        <a:srgbClr val="FF6319"/>
      </a:accent2>
      <a:accent3>
        <a:srgbClr val="FFA100"/>
      </a:accent3>
      <a:accent4>
        <a:srgbClr val="FECB00"/>
      </a:accent4>
      <a:accent5>
        <a:srgbClr val="E21776"/>
      </a:accent5>
      <a:accent6>
        <a:srgbClr val="1B2B61"/>
      </a:accent6>
      <a:hlink>
        <a:srgbClr val="E21776"/>
      </a:hlink>
      <a:folHlink>
        <a:srgbClr val="E21776"/>
      </a:folHlink>
    </a:clrScheme>
    <a:fontScheme name="Anpassat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2_Om Lernia">
  <a:themeElements>
    <a:clrScheme name="Lernia">
      <a:dk1>
        <a:sysClr val="windowText" lastClr="000000"/>
      </a:dk1>
      <a:lt1>
        <a:sysClr val="window" lastClr="FFFFFF"/>
      </a:lt1>
      <a:dk2>
        <a:srgbClr val="666666"/>
      </a:dk2>
      <a:lt2>
        <a:srgbClr val="E5E5E5"/>
      </a:lt2>
      <a:accent1>
        <a:srgbClr val="EA2839"/>
      </a:accent1>
      <a:accent2>
        <a:srgbClr val="FF6319"/>
      </a:accent2>
      <a:accent3>
        <a:srgbClr val="FFA100"/>
      </a:accent3>
      <a:accent4>
        <a:srgbClr val="FECB00"/>
      </a:accent4>
      <a:accent5>
        <a:srgbClr val="E21776"/>
      </a:accent5>
      <a:accent6>
        <a:srgbClr val="1B2B61"/>
      </a:accent6>
      <a:hlink>
        <a:srgbClr val="E21776"/>
      </a:hlink>
      <a:folHlink>
        <a:srgbClr val="E21776"/>
      </a:folHlink>
    </a:clrScheme>
    <a:fontScheme name="Anpassat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Innovativa lösningar">
  <a:themeElements>
    <a:clrScheme name="Lernia">
      <a:dk1>
        <a:sysClr val="windowText" lastClr="000000"/>
      </a:dk1>
      <a:lt1>
        <a:sysClr val="window" lastClr="FFFFFF"/>
      </a:lt1>
      <a:dk2>
        <a:srgbClr val="666666"/>
      </a:dk2>
      <a:lt2>
        <a:srgbClr val="E5E5E5"/>
      </a:lt2>
      <a:accent1>
        <a:srgbClr val="EA2839"/>
      </a:accent1>
      <a:accent2>
        <a:srgbClr val="FF6319"/>
      </a:accent2>
      <a:accent3>
        <a:srgbClr val="FFA100"/>
      </a:accent3>
      <a:accent4>
        <a:srgbClr val="FECB00"/>
      </a:accent4>
      <a:accent5>
        <a:srgbClr val="E21776"/>
      </a:accent5>
      <a:accent6>
        <a:srgbClr val="1B2B61"/>
      </a:accent6>
      <a:hlink>
        <a:srgbClr val="E21776"/>
      </a:hlink>
      <a:folHlink>
        <a:srgbClr val="E21776"/>
      </a:folHlink>
    </a:clrScheme>
    <a:fontScheme name="Anpassat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84D1C7C8A7E1248A3D1E8053736322E" ma:contentTypeVersion="3" ma:contentTypeDescription="Skapa ett nytt dokument." ma:contentTypeScope="" ma:versionID="0b5565acf491e30fef2278c38bc9d35e">
  <xsd:schema xmlns:xsd="http://www.w3.org/2001/XMLSchema" xmlns:xs="http://www.w3.org/2001/XMLSchema" xmlns:p="http://schemas.microsoft.com/office/2006/metadata/properties" xmlns:ns2="eda578fb-ae7a-4319-bce0-c41e89ae5ebb" targetNamespace="http://schemas.microsoft.com/office/2006/metadata/properties" ma:root="true" ma:fieldsID="9dfada7635c5a5e64653d445a6bf2b62" ns2:_="">
    <xsd:import namespace="eda578fb-ae7a-4319-bce0-c41e89ae5ebb"/>
    <xsd:element name="properties">
      <xsd:complexType>
        <xsd:sequence>
          <xsd:element name="documentManagement">
            <xsd:complexType>
              <xsd:all>
                <xsd:element ref="ns2:TaxKeywordTaxHTField"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a578fb-ae7a-4319-bce0-c41e89ae5ebb"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Företagsnyckelord" ma:fieldId="{23f27201-bee3-471e-b2e7-b64fd8b7ca38}" ma:taxonomyMulti="true" ma:sspId="da070238-9530-4b33-a98d-0e840fabc2a7"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Global taxonomikolumn" ma:hidden="true" ma:list="{c397d834-8266-4bea-bd9d-d5d8bd4c0856}" ma:internalName="TaxCatchAll" ma:showField="CatchAllData" ma:web="eda578fb-ae7a-4319-bce0-c41e89ae5e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da578fb-ae7a-4319-bce0-c41e89ae5ebb"/>
    <TaxKeywordTaxHTField xmlns="eda578fb-ae7a-4319-bce0-c41e89ae5ebb">
      <Terms xmlns="http://schemas.microsoft.com/office/infopath/2007/PartnerControls"/>
    </TaxKeywordTaxHTField>
  </documentManagement>
</p:properties>
</file>

<file path=customXml/itemProps1.xml><?xml version="1.0" encoding="utf-8"?>
<ds:datastoreItem xmlns:ds="http://schemas.openxmlformats.org/officeDocument/2006/customXml" ds:itemID="{864E2D93-4B39-4CD4-A508-C4709F7683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a578fb-ae7a-4319-bce0-c41e89ae5e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C0A81D-D33B-4924-A008-B3259A6410E7}">
  <ds:schemaRefs>
    <ds:schemaRef ds:uri="http://schemas.microsoft.com/sharepoint/v3/contenttype/forms"/>
  </ds:schemaRefs>
</ds:datastoreItem>
</file>

<file path=customXml/itemProps3.xml><?xml version="1.0" encoding="utf-8"?>
<ds:datastoreItem xmlns:ds="http://schemas.openxmlformats.org/officeDocument/2006/customXml" ds:itemID="{A9775D3C-047F-4F7A-9F39-69725BE26D9A}">
  <ds:schemaRefs>
    <ds:schemaRef ds:uri="http://purl.org/dc/dcmitype/"/>
    <ds:schemaRef ds:uri="http://schemas.microsoft.com/office/2006/documentManagement/types"/>
    <ds:schemaRef ds:uri="eda578fb-ae7a-4319-bce0-c41e89ae5ebb"/>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29583</TotalTime>
  <Words>587</Words>
  <Application>Microsoft Office PowerPoint</Application>
  <PresentationFormat>Bildspel på skärmen (16:10)</PresentationFormat>
  <Paragraphs>76</Paragraphs>
  <Slides>12</Slides>
  <Notes>3</Notes>
  <HiddenSlides>0</HiddenSlides>
  <MMClips>0</MMClips>
  <ScaleCrop>false</ScaleCrop>
  <HeadingPairs>
    <vt:vector size="6" baseType="variant">
      <vt:variant>
        <vt:lpstr>Använt teckensnitt</vt:lpstr>
      </vt:variant>
      <vt:variant>
        <vt:i4>4</vt:i4>
      </vt:variant>
      <vt:variant>
        <vt:lpstr>Tema</vt:lpstr>
      </vt:variant>
      <vt:variant>
        <vt:i4>6</vt:i4>
      </vt:variant>
      <vt:variant>
        <vt:lpstr>Bildrubriker</vt:lpstr>
      </vt:variant>
      <vt:variant>
        <vt:i4>12</vt:i4>
      </vt:variant>
    </vt:vector>
  </HeadingPairs>
  <TitlesOfParts>
    <vt:vector size="22" baseType="lpstr">
      <vt:lpstr>Arial</vt:lpstr>
      <vt:lpstr>Calibri</vt:lpstr>
      <vt:lpstr>Californian FB</vt:lpstr>
      <vt:lpstr>Trebuchet MS</vt:lpstr>
      <vt:lpstr>Intro</vt:lpstr>
      <vt:lpstr>Om Lernia</vt:lpstr>
      <vt:lpstr>Mina sidor</vt:lpstr>
      <vt:lpstr>1_Om Lernia</vt:lpstr>
      <vt:lpstr>2_Om Lernia</vt:lpstr>
      <vt:lpstr>Innovativa lösningar</vt:lpstr>
      <vt:lpstr>PowerPoint-presentation</vt:lpstr>
      <vt:lpstr>PowerPoint-presentation</vt:lpstr>
      <vt:lpstr>PowerPoint-presentation</vt:lpstr>
      <vt:lpstr>Vårt Mål</vt:lpstr>
      <vt:lpstr>CNC CNC-operatören sköter datorstyrda maskiner för mekanisk bearbetning och tillverkning av detaljer främst trä, metall och plast inom verkstadsproduktion. Utbildningen passar dig som är intresserad av teknik och vill arbeta inom verkstadsindustrin.  Studietid: Sammanlagt ca 63 veckor.  Förkunskaper: Godkänt betyg i svenska/svenska som andraspråk och  matematik motsvarande årskurs 9 krävs för att gå utbildningen. Innehåll:       </vt:lpstr>
      <vt:lpstr>Svets Som svetsare arbetar du med intressanta arbetsuppgifter inom verkstadsindustrin, vid bygg- och anläggningsföretag, eller underhålls- och reparationsarbeten vid olika industrier. Utbildningen passar dig som är praktiskt lagd och gillar att jobba med händerna. Studietid: Utbildningens längd varierar beroende på omfattning. Förkunskaper: Grundskola eller motsvarande Innehåll:</vt:lpstr>
      <vt:lpstr>PowerPoint-presentation</vt:lpstr>
      <vt:lpstr>Arbetsplatsförlagt lärande - APL</vt:lpstr>
      <vt:lpstr>Våra lokaler på Torsåsgatan 6 i Kalmar</vt:lpstr>
      <vt:lpstr>Övrigt</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jonasgullman</dc:creator>
  <cp:lastModifiedBy>Henrik Samuelsson</cp:lastModifiedBy>
  <cp:revision>1477</cp:revision>
  <cp:lastPrinted>2014-02-03T13:25:40Z</cp:lastPrinted>
  <dcterms:created xsi:type="dcterms:W3CDTF">2013-05-14T09:32:29Z</dcterms:created>
  <dcterms:modified xsi:type="dcterms:W3CDTF">2021-04-30T08:36:35Z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0x010100984D1C7C8A7E1248A3D1E8053736322E</vt:lpwstr>
  </property>
  <property fmtid="{D5CDD505-2E9C-101B-9397-08002B2CF9AE}" pid="3" name="TaxKeyword">
    <vt:lpwstr/>
  </property>
</Properties>
</file>